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8"/>
  </p:notesMasterIdLst>
  <p:sldIdLst>
    <p:sldId id="290" r:id="rId2"/>
    <p:sldId id="257" r:id="rId3"/>
    <p:sldId id="258" r:id="rId4"/>
    <p:sldId id="291" r:id="rId5"/>
    <p:sldId id="262" r:id="rId6"/>
    <p:sldId id="292" r:id="rId7"/>
  </p:sldIdLst>
  <p:sldSz cx="9144000" cy="5143500" type="screen16x9"/>
  <p:notesSz cx="6858000" cy="9144000"/>
  <p:embeddedFontLst>
    <p:embeddedFont>
      <p:font typeface="Barlow Semi Condensed" panose="020B0604020202020204" charset="0"/>
      <p:regular r:id="rId9"/>
      <p:bold r:id="rId10"/>
      <p:italic r:id="rId11"/>
      <p:boldItalic r:id="rId12"/>
    </p:embeddedFont>
    <p:embeddedFont>
      <p:font typeface="Fira Sans Extra Condensed Medium" panose="020B0604020202020204" charset="0"/>
      <p:regular r:id="rId13"/>
      <p:bold r:id="rId14"/>
      <p:italic r:id="rId15"/>
      <p:boldItalic r:id="rId16"/>
    </p:embeddedFont>
    <p:embeddedFont>
      <p:font typeface="Fjalla One" panose="020B0604020202020204" charset="0"/>
      <p:regular r:id="rId17"/>
    </p:embeddedFont>
    <p:embeddedFont>
      <p:font typeface="Inconsolata" panose="020B0604020202020204" charset="0"/>
      <p:regular r:id="rId18"/>
      <p:bold r:id="rId19"/>
    </p:embeddedFont>
    <p:embeddedFont>
      <p:font typeface="Roboto Slab Light" panose="020B0604020202020204" charset="0"/>
      <p:regular r:id="rId20"/>
      <p:bold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52"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viewProps" Target="viewProp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gif>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9"/>
        <p:cNvGrpSpPr/>
        <p:nvPr/>
      </p:nvGrpSpPr>
      <p:grpSpPr>
        <a:xfrm>
          <a:off x="0" y="0"/>
          <a:ext cx="0" cy="0"/>
          <a:chOff x="0" y="0"/>
          <a:chExt cx="0" cy="0"/>
        </a:xfrm>
      </p:grpSpPr>
      <p:sp>
        <p:nvSpPr>
          <p:cNvPr id="1450" name="Google Shape;1450;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1" name="Google Shape;1451;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6795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564cb1007b_0_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564cb1007b_0_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27548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4713f6f7e_0_5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4713f6f7e_0_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4713f6f7e_0_5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4713f6f7e_0_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966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able of contents">
  <p:cSld name="CUSTOM_13_1">
    <p:bg>
      <p:bgPr>
        <a:solidFill>
          <a:srgbClr val="F3F3F3"/>
        </a:solidFill>
        <a:effectLst/>
      </p:bgPr>
    </p:bg>
    <p:spTree>
      <p:nvGrpSpPr>
        <p:cNvPr id="1" name="Shape 16"/>
        <p:cNvGrpSpPr/>
        <p:nvPr/>
      </p:nvGrpSpPr>
      <p:grpSpPr>
        <a:xfrm>
          <a:off x="0" y="0"/>
          <a:ext cx="0" cy="0"/>
          <a:chOff x="0" y="0"/>
          <a:chExt cx="0" cy="0"/>
        </a:xfrm>
      </p:grpSpPr>
      <p:sp>
        <p:nvSpPr>
          <p:cNvPr id="17" name="Google Shape;17;p3"/>
          <p:cNvSpPr/>
          <p:nvPr/>
        </p:nvSpPr>
        <p:spPr>
          <a:xfrm rot="10800000" flipH="1">
            <a:off x="371475" y="313200"/>
            <a:ext cx="704700" cy="48303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flipH="1">
            <a:off x="4590900" y="228000"/>
            <a:ext cx="4553100" cy="49128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title" hasCustomPrompt="1"/>
          </p:nvPr>
        </p:nvSpPr>
        <p:spPr>
          <a:xfrm>
            <a:off x="541699" y="1367600"/>
            <a:ext cx="4468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1D77B"/>
              </a:buClr>
              <a:buSzPts val="14000"/>
              <a:buNone/>
              <a:defRPr sz="14000">
                <a:solidFill>
                  <a:srgbClr val="F1D77B"/>
                </a:solidFill>
              </a:defRPr>
            </a:lvl1pPr>
            <a:lvl2pPr lvl="1"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a:spLocks noGrp="1"/>
          </p:cNvSpPr>
          <p:nvPr>
            <p:ph type="ctrTitle" idx="2"/>
          </p:nvPr>
        </p:nvSpPr>
        <p:spPr>
          <a:xfrm>
            <a:off x="1650049" y="1400174"/>
            <a:ext cx="2251800" cy="50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21" name="Google Shape;21;p3"/>
          <p:cNvSpPr txBox="1">
            <a:spLocks noGrp="1"/>
          </p:cNvSpPr>
          <p:nvPr>
            <p:ph type="subTitle" idx="1"/>
          </p:nvPr>
        </p:nvSpPr>
        <p:spPr>
          <a:xfrm>
            <a:off x="1650049" y="1739750"/>
            <a:ext cx="22518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cxnSp>
        <p:nvCxnSpPr>
          <p:cNvPr id="22" name="Google Shape;22;p3"/>
          <p:cNvCxnSpPr/>
          <p:nvPr/>
        </p:nvCxnSpPr>
        <p:spPr>
          <a:xfrm>
            <a:off x="723900" y="1139950"/>
            <a:ext cx="0" cy="4000800"/>
          </a:xfrm>
          <a:prstGeom prst="straightConnector1">
            <a:avLst/>
          </a:prstGeom>
          <a:noFill/>
          <a:ln w="19050" cap="flat" cmpd="sng">
            <a:solidFill>
              <a:srgbClr val="434343"/>
            </a:solidFill>
            <a:prstDash val="solid"/>
            <a:round/>
            <a:headEnd type="none" w="med" len="med"/>
            <a:tailEnd type="none" w="med" len="med"/>
          </a:ln>
        </p:spPr>
      </p:cxnSp>
      <p:cxnSp>
        <p:nvCxnSpPr>
          <p:cNvPr id="23" name="Google Shape;23;p3"/>
          <p:cNvCxnSpPr/>
          <p:nvPr/>
        </p:nvCxnSpPr>
        <p:spPr>
          <a:xfrm>
            <a:off x="723900" y="0"/>
            <a:ext cx="0" cy="395400"/>
          </a:xfrm>
          <a:prstGeom prst="straightConnector1">
            <a:avLst/>
          </a:prstGeom>
          <a:noFill/>
          <a:ln w="19050" cap="flat" cmpd="sng">
            <a:solidFill>
              <a:srgbClr val="434343"/>
            </a:solidFill>
            <a:prstDash val="solid"/>
            <a:round/>
            <a:headEnd type="none" w="med" len="med"/>
            <a:tailEnd type="none" w="med" len="med"/>
          </a:ln>
        </p:spPr>
      </p:cxnSp>
      <p:sp>
        <p:nvSpPr>
          <p:cNvPr id="24" name="Google Shape;24;p3"/>
          <p:cNvSpPr txBox="1">
            <a:spLocks noGrp="1"/>
          </p:cNvSpPr>
          <p:nvPr>
            <p:ph type="ctrTitle" idx="3"/>
          </p:nvPr>
        </p:nvSpPr>
        <p:spPr>
          <a:xfrm>
            <a:off x="590550" y="410777"/>
            <a:ext cx="2092800" cy="7446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5" name="Google Shape;25;p3"/>
          <p:cNvSpPr txBox="1">
            <a:spLocks noGrp="1"/>
          </p:cNvSpPr>
          <p:nvPr>
            <p:ph type="title" idx="4" hasCustomPrompt="1"/>
          </p:nvPr>
        </p:nvSpPr>
        <p:spPr>
          <a:xfrm>
            <a:off x="541699" y="3386900"/>
            <a:ext cx="4468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1D77B"/>
              </a:buClr>
              <a:buSzPts val="14000"/>
              <a:buNone/>
              <a:defRPr sz="14000">
                <a:solidFill>
                  <a:srgbClr val="F1D77B"/>
                </a:solidFill>
              </a:defRPr>
            </a:lvl1pPr>
            <a:lvl2pPr lvl="1"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1D77B"/>
              </a:buClr>
              <a:buSzPts val="14000"/>
              <a:buFont typeface="Fira Sans Extra Condensed Medium"/>
              <a:buNone/>
              <a:defRPr sz="14000">
                <a:solidFill>
                  <a:srgbClr val="F1D77B"/>
                </a:solidFill>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3"/>
          <p:cNvSpPr txBox="1">
            <a:spLocks noGrp="1"/>
          </p:cNvSpPr>
          <p:nvPr>
            <p:ph type="ctrTitle" idx="5"/>
          </p:nvPr>
        </p:nvSpPr>
        <p:spPr>
          <a:xfrm>
            <a:off x="1650049" y="3419474"/>
            <a:ext cx="2251800" cy="50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27" name="Google Shape;27;p3"/>
          <p:cNvSpPr txBox="1">
            <a:spLocks noGrp="1"/>
          </p:cNvSpPr>
          <p:nvPr>
            <p:ph type="subTitle" idx="6"/>
          </p:nvPr>
        </p:nvSpPr>
        <p:spPr>
          <a:xfrm>
            <a:off x="1650049" y="3759050"/>
            <a:ext cx="22518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28" name="Google Shape;28;p3"/>
          <p:cNvSpPr txBox="1">
            <a:spLocks noGrp="1"/>
          </p:cNvSpPr>
          <p:nvPr>
            <p:ph type="title" idx="7" hasCustomPrompt="1"/>
          </p:nvPr>
        </p:nvSpPr>
        <p:spPr>
          <a:xfrm>
            <a:off x="4635299" y="1367600"/>
            <a:ext cx="4468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3F3F3"/>
              </a:buClr>
              <a:buSzPts val="14000"/>
              <a:buNone/>
              <a:defRPr sz="14000">
                <a:solidFill>
                  <a:srgbClr val="F3F3F3"/>
                </a:solidFill>
              </a:defRPr>
            </a:lvl1pPr>
            <a:lvl2pPr lvl="1"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29" name="Google Shape;29;p3"/>
          <p:cNvSpPr txBox="1">
            <a:spLocks noGrp="1"/>
          </p:cNvSpPr>
          <p:nvPr>
            <p:ph type="ctrTitle" idx="8"/>
          </p:nvPr>
        </p:nvSpPr>
        <p:spPr>
          <a:xfrm>
            <a:off x="5743649" y="1400174"/>
            <a:ext cx="2251800" cy="50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30" name="Google Shape;30;p3"/>
          <p:cNvSpPr txBox="1">
            <a:spLocks noGrp="1"/>
          </p:cNvSpPr>
          <p:nvPr>
            <p:ph type="subTitle" idx="9"/>
          </p:nvPr>
        </p:nvSpPr>
        <p:spPr>
          <a:xfrm>
            <a:off x="5743649" y="1739750"/>
            <a:ext cx="22518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31" name="Google Shape;31;p3"/>
          <p:cNvSpPr txBox="1">
            <a:spLocks noGrp="1"/>
          </p:cNvSpPr>
          <p:nvPr>
            <p:ph type="title" idx="13" hasCustomPrompt="1"/>
          </p:nvPr>
        </p:nvSpPr>
        <p:spPr>
          <a:xfrm>
            <a:off x="4635299" y="3386900"/>
            <a:ext cx="44685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3F3F3"/>
              </a:buClr>
              <a:buSzPts val="14000"/>
              <a:buNone/>
              <a:defRPr sz="14000">
                <a:solidFill>
                  <a:srgbClr val="F3F3F3"/>
                </a:solidFill>
              </a:defRPr>
            </a:lvl1pPr>
            <a:lvl2pPr lvl="1"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3F3F3"/>
              </a:buClr>
              <a:buSzPts val="14000"/>
              <a:buFont typeface="Fira Sans Extra Condensed Medium"/>
              <a:buNone/>
              <a:defRPr sz="140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32" name="Google Shape;32;p3"/>
          <p:cNvSpPr txBox="1">
            <a:spLocks noGrp="1"/>
          </p:cNvSpPr>
          <p:nvPr>
            <p:ph type="ctrTitle" idx="14"/>
          </p:nvPr>
        </p:nvSpPr>
        <p:spPr>
          <a:xfrm>
            <a:off x="5743649" y="3419474"/>
            <a:ext cx="2251800" cy="50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33" name="Google Shape;33;p3"/>
          <p:cNvSpPr txBox="1">
            <a:spLocks noGrp="1"/>
          </p:cNvSpPr>
          <p:nvPr>
            <p:ph type="subTitle" idx="15"/>
          </p:nvPr>
        </p:nvSpPr>
        <p:spPr>
          <a:xfrm>
            <a:off x="5743649" y="3759050"/>
            <a:ext cx="22518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grpSp>
        <p:nvGrpSpPr>
          <p:cNvPr id="34" name="Google Shape;34;p3"/>
          <p:cNvGrpSpPr/>
          <p:nvPr/>
        </p:nvGrpSpPr>
        <p:grpSpPr>
          <a:xfrm rot="5400000">
            <a:off x="3462374" y="2427721"/>
            <a:ext cx="2219245" cy="288063"/>
            <a:chOff x="3906325" y="2716500"/>
            <a:chExt cx="3677900" cy="477400"/>
          </a:xfrm>
        </p:grpSpPr>
        <p:sp>
          <p:nvSpPr>
            <p:cNvPr id="35" name="Google Shape;35;p3"/>
            <p:cNvSpPr/>
            <p:nvPr/>
          </p:nvSpPr>
          <p:spPr>
            <a:xfrm>
              <a:off x="3906325" y="2716500"/>
              <a:ext cx="268226" cy="267657"/>
            </a:xfrm>
            <a:custGeom>
              <a:avLst/>
              <a:gdLst/>
              <a:ahLst/>
              <a:cxnLst/>
              <a:rect l="l" t="t" r="r" b="b"/>
              <a:pathLst>
                <a:path w="1885" h="1881" extrusionOk="0">
                  <a:moveTo>
                    <a:pt x="1574" y="1"/>
                  </a:moveTo>
                  <a:lnTo>
                    <a:pt x="1" y="1572"/>
                  </a:lnTo>
                  <a:lnTo>
                    <a:pt x="1" y="1880"/>
                  </a:lnTo>
                  <a:lnTo>
                    <a:pt x="18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906325" y="2716500"/>
              <a:ext cx="432150" cy="431581"/>
            </a:xfrm>
            <a:custGeom>
              <a:avLst/>
              <a:gdLst/>
              <a:ahLst/>
              <a:cxnLst/>
              <a:rect l="l" t="t" r="r" b="b"/>
              <a:pathLst>
                <a:path w="3037" h="3033" extrusionOk="0">
                  <a:moveTo>
                    <a:pt x="2725" y="1"/>
                  </a:moveTo>
                  <a:lnTo>
                    <a:pt x="1" y="2724"/>
                  </a:lnTo>
                  <a:lnTo>
                    <a:pt x="1" y="3032"/>
                  </a:lnTo>
                  <a:lnTo>
                    <a:pt x="30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3980034" y="2716500"/>
              <a:ext cx="522365" cy="477400"/>
            </a:xfrm>
            <a:custGeom>
              <a:avLst/>
              <a:gdLst/>
              <a:ahLst/>
              <a:cxnLst/>
              <a:rect l="l" t="t" r="r" b="b"/>
              <a:pathLst>
                <a:path w="3671" h="3355" extrusionOk="0">
                  <a:moveTo>
                    <a:pt x="3359" y="1"/>
                  </a:moveTo>
                  <a:lnTo>
                    <a:pt x="1" y="3355"/>
                  </a:lnTo>
                  <a:lnTo>
                    <a:pt x="312" y="3355"/>
                  </a:lnTo>
                  <a:lnTo>
                    <a:pt x="36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143958" y="2716500"/>
              <a:ext cx="521938" cy="477400"/>
            </a:xfrm>
            <a:custGeom>
              <a:avLst/>
              <a:gdLst/>
              <a:ahLst/>
              <a:cxnLst/>
              <a:rect l="l" t="t" r="r" b="b"/>
              <a:pathLst>
                <a:path w="3668" h="3355" extrusionOk="0">
                  <a:moveTo>
                    <a:pt x="3359"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4307882" y="2716500"/>
              <a:ext cx="521796" cy="477400"/>
            </a:xfrm>
            <a:custGeom>
              <a:avLst/>
              <a:gdLst/>
              <a:ahLst/>
              <a:cxnLst/>
              <a:rect l="l" t="t" r="r" b="b"/>
              <a:pathLst>
                <a:path w="3667" h="3355" extrusionOk="0">
                  <a:moveTo>
                    <a:pt x="3355"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1806" y="2716500"/>
              <a:ext cx="521796" cy="477400"/>
            </a:xfrm>
            <a:custGeom>
              <a:avLst/>
              <a:gdLst/>
              <a:ahLst/>
              <a:cxnLst/>
              <a:rect l="l" t="t" r="r" b="b"/>
              <a:pathLst>
                <a:path w="3667" h="3355" extrusionOk="0">
                  <a:moveTo>
                    <a:pt x="3355" y="1"/>
                  </a:moveTo>
                  <a:lnTo>
                    <a:pt x="1" y="3355"/>
                  </a:lnTo>
                  <a:lnTo>
                    <a:pt x="308"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4635303" y="2716500"/>
              <a:ext cx="522223" cy="477400"/>
            </a:xfrm>
            <a:custGeom>
              <a:avLst/>
              <a:gdLst/>
              <a:ahLst/>
              <a:cxnLst/>
              <a:rect l="l" t="t" r="r" b="b"/>
              <a:pathLst>
                <a:path w="3670" h="3355" extrusionOk="0">
                  <a:moveTo>
                    <a:pt x="3358" y="1"/>
                  </a:moveTo>
                  <a:lnTo>
                    <a:pt x="0" y="3355"/>
                  </a:lnTo>
                  <a:lnTo>
                    <a:pt x="311"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4799226" y="2716500"/>
              <a:ext cx="521796" cy="477400"/>
            </a:xfrm>
            <a:custGeom>
              <a:avLst/>
              <a:gdLst/>
              <a:ahLst/>
              <a:cxnLst/>
              <a:rect l="l" t="t" r="r" b="b"/>
              <a:pathLst>
                <a:path w="3667" h="3355" extrusionOk="0">
                  <a:moveTo>
                    <a:pt x="3358" y="1"/>
                  </a:moveTo>
                  <a:lnTo>
                    <a:pt x="0" y="3355"/>
                  </a:lnTo>
                  <a:lnTo>
                    <a:pt x="311"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4963008" y="2716500"/>
              <a:ext cx="521938" cy="477400"/>
            </a:xfrm>
            <a:custGeom>
              <a:avLst/>
              <a:gdLst/>
              <a:ahLst/>
              <a:cxnLst/>
              <a:rect l="l" t="t" r="r" b="b"/>
              <a:pathLst>
                <a:path w="3668" h="3355" extrusionOk="0">
                  <a:moveTo>
                    <a:pt x="3358"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5126932" y="2716500"/>
              <a:ext cx="521796" cy="477400"/>
            </a:xfrm>
            <a:custGeom>
              <a:avLst/>
              <a:gdLst/>
              <a:ahLst/>
              <a:cxnLst/>
              <a:rect l="l" t="t" r="r" b="b"/>
              <a:pathLst>
                <a:path w="3667" h="3355" extrusionOk="0">
                  <a:moveTo>
                    <a:pt x="3355" y="1"/>
                  </a:moveTo>
                  <a:lnTo>
                    <a:pt x="1" y="3355"/>
                  </a:lnTo>
                  <a:lnTo>
                    <a:pt x="309"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5290429" y="2716500"/>
              <a:ext cx="522223" cy="477400"/>
            </a:xfrm>
            <a:custGeom>
              <a:avLst/>
              <a:gdLst/>
              <a:ahLst/>
              <a:cxnLst/>
              <a:rect l="l" t="t" r="r" b="b"/>
              <a:pathLst>
                <a:path w="3670" h="3355" extrusionOk="0">
                  <a:moveTo>
                    <a:pt x="3358" y="1"/>
                  </a:moveTo>
                  <a:lnTo>
                    <a:pt x="0" y="3355"/>
                  </a:lnTo>
                  <a:lnTo>
                    <a:pt x="312"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5454353"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5618277"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578220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5945982" y="2716500"/>
              <a:ext cx="521796" cy="477400"/>
            </a:xfrm>
            <a:custGeom>
              <a:avLst/>
              <a:gdLst/>
              <a:ahLst/>
              <a:cxnLst/>
              <a:rect l="l" t="t" r="r" b="b"/>
              <a:pathLst>
                <a:path w="3667" h="3355" extrusionOk="0">
                  <a:moveTo>
                    <a:pt x="3355" y="1"/>
                  </a:moveTo>
                  <a:lnTo>
                    <a:pt x="1" y="3355"/>
                  </a:lnTo>
                  <a:lnTo>
                    <a:pt x="309"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6109479"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6273403"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437327"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660125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6764463" y="2716500"/>
              <a:ext cx="522365" cy="477400"/>
            </a:xfrm>
            <a:custGeom>
              <a:avLst/>
              <a:gdLst/>
              <a:ahLst/>
              <a:cxnLst/>
              <a:rect l="l" t="t" r="r" b="b"/>
              <a:pathLst>
                <a:path w="3671" h="3355" extrusionOk="0">
                  <a:moveTo>
                    <a:pt x="3359" y="1"/>
                  </a:moveTo>
                  <a:lnTo>
                    <a:pt x="1" y="3355"/>
                  </a:lnTo>
                  <a:lnTo>
                    <a:pt x="313"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6928387" y="2716500"/>
              <a:ext cx="521796" cy="477400"/>
            </a:xfrm>
            <a:custGeom>
              <a:avLst/>
              <a:gdLst/>
              <a:ahLst/>
              <a:cxnLst/>
              <a:rect l="l" t="t" r="r" b="b"/>
              <a:pathLst>
                <a:path w="3667" h="3355" extrusionOk="0">
                  <a:moveTo>
                    <a:pt x="3359" y="1"/>
                  </a:moveTo>
                  <a:lnTo>
                    <a:pt x="1" y="3355"/>
                  </a:lnTo>
                  <a:lnTo>
                    <a:pt x="313"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092311" y="2716500"/>
              <a:ext cx="491914" cy="477400"/>
            </a:xfrm>
            <a:custGeom>
              <a:avLst/>
              <a:gdLst/>
              <a:ahLst/>
              <a:cxnLst/>
              <a:rect l="l" t="t" r="r" b="b"/>
              <a:pathLst>
                <a:path w="3457" h="3355" extrusionOk="0">
                  <a:moveTo>
                    <a:pt x="3355" y="1"/>
                  </a:moveTo>
                  <a:lnTo>
                    <a:pt x="1" y="3355"/>
                  </a:lnTo>
                  <a:lnTo>
                    <a:pt x="309" y="3355"/>
                  </a:lnTo>
                  <a:lnTo>
                    <a:pt x="3456" y="210"/>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7256235" y="2865910"/>
              <a:ext cx="327990" cy="327990"/>
            </a:xfrm>
            <a:custGeom>
              <a:avLst/>
              <a:gdLst/>
              <a:ahLst/>
              <a:cxnLst/>
              <a:rect l="l" t="t" r="r" b="b"/>
              <a:pathLst>
                <a:path w="2305" h="2305" extrusionOk="0">
                  <a:moveTo>
                    <a:pt x="2304" y="1"/>
                  </a:moveTo>
                  <a:lnTo>
                    <a:pt x="0" y="2305"/>
                  </a:lnTo>
                  <a:lnTo>
                    <a:pt x="309" y="2305"/>
                  </a:lnTo>
                  <a:lnTo>
                    <a:pt x="2304" y="312"/>
                  </a:lnTo>
                  <a:lnTo>
                    <a:pt x="230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7419590" y="3029834"/>
              <a:ext cx="164635" cy="164066"/>
            </a:xfrm>
            <a:custGeom>
              <a:avLst/>
              <a:gdLst/>
              <a:ahLst/>
              <a:cxnLst/>
              <a:rect l="l" t="t" r="r" b="b"/>
              <a:pathLst>
                <a:path w="1157" h="1153" extrusionOk="0">
                  <a:moveTo>
                    <a:pt x="1156" y="1"/>
                  </a:moveTo>
                  <a:lnTo>
                    <a:pt x="1" y="1153"/>
                  </a:lnTo>
                  <a:lnTo>
                    <a:pt x="313" y="1153"/>
                  </a:lnTo>
                  <a:lnTo>
                    <a:pt x="1156" y="312"/>
                  </a:lnTo>
                  <a:lnTo>
                    <a:pt x="11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7583514" y="3193758"/>
              <a:ext cx="711" cy="142"/>
            </a:xfrm>
            <a:custGeom>
              <a:avLst/>
              <a:gdLst/>
              <a:ahLst/>
              <a:cxnLst/>
              <a:rect l="l" t="t" r="r" b="b"/>
              <a:pathLst>
                <a:path w="5" h="1" extrusionOk="0">
                  <a:moveTo>
                    <a:pt x="4" y="1"/>
                  </a:moveTo>
                  <a:lnTo>
                    <a:pt x="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
  <p:cSld name="CUSTOM_12">
    <p:bg>
      <p:bgPr>
        <a:solidFill>
          <a:srgbClr val="F3F3F3"/>
        </a:solidFill>
        <a:effectLst/>
      </p:bgPr>
    </p:bg>
    <p:spTree>
      <p:nvGrpSpPr>
        <p:cNvPr id="1" name="Shape 60"/>
        <p:cNvGrpSpPr/>
        <p:nvPr/>
      </p:nvGrpSpPr>
      <p:grpSpPr>
        <a:xfrm>
          <a:off x="0" y="0"/>
          <a:ext cx="0" cy="0"/>
          <a:chOff x="0" y="0"/>
          <a:chExt cx="0" cy="0"/>
        </a:xfrm>
      </p:grpSpPr>
      <p:sp>
        <p:nvSpPr>
          <p:cNvPr id="61" name="Google Shape;61;p4"/>
          <p:cNvSpPr/>
          <p:nvPr/>
        </p:nvSpPr>
        <p:spPr>
          <a:xfrm rot="10800000" flipH="1">
            <a:off x="371475" y="300"/>
            <a:ext cx="704700" cy="48303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flipH="1">
            <a:off x="4590900" y="0"/>
            <a:ext cx="4553100" cy="40008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txBox="1">
            <a:spLocks noGrp="1"/>
          </p:cNvSpPr>
          <p:nvPr>
            <p:ph type="subTitle" idx="1"/>
          </p:nvPr>
        </p:nvSpPr>
        <p:spPr>
          <a:xfrm>
            <a:off x="6168375" y="1108200"/>
            <a:ext cx="2251800" cy="1784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Clr>
                <a:srgbClr val="FFFFFF"/>
              </a:buClr>
              <a:buSzPts val="1100"/>
              <a:buNone/>
              <a:defRPr sz="1100">
                <a:solidFill>
                  <a:srgbClr val="FFFFFF"/>
                </a:solidFill>
              </a:defRPr>
            </a:lvl2pPr>
            <a:lvl3pPr lvl="2" algn="r" rtl="0">
              <a:lnSpc>
                <a:spcPct val="100000"/>
              </a:lnSpc>
              <a:spcBef>
                <a:spcPts val="0"/>
              </a:spcBef>
              <a:spcAft>
                <a:spcPts val="0"/>
              </a:spcAft>
              <a:buClr>
                <a:srgbClr val="FFFFFF"/>
              </a:buClr>
              <a:buSzPts val="1100"/>
              <a:buNone/>
              <a:defRPr sz="1100">
                <a:solidFill>
                  <a:srgbClr val="FFFFFF"/>
                </a:solidFill>
              </a:defRPr>
            </a:lvl3pPr>
            <a:lvl4pPr lvl="3" algn="r" rtl="0">
              <a:lnSpc>
                <a:spcPct val="100000"/>
              </a:lnSpc>
              <a:spcBef>
                <a:spcPts val="0"/>
              </a:spcBef>
              <a:spcAft>
                <a:spcPts val="0"/>
              </a:spcAft>
              <a:buClr>
                <a:srgbClr val="FFFFFF"/>
              </a:buClr>
              <a:buSzPts val="1100"/>
              <a:buNone/>
              <a:defRPr sz="1100">
                <a:solidFill>
                  <a:srgbClr val="FFFFFF"/>
                </a:solidFill>
              </a:defRPr>
            </a:lvl4pPr>
            <a:lvl5pPr lvl="4" algn="r" rtl="0">
              <a:lnSpc>
                <a:spcPct val="100000"/>
              </a:lnSpc>
              <a:spcBef>
                <a:spcPts val="0"/>
              </a:spcBef>
              <a:spcAft>
                <a:spcPts val="0"/>
              </a:spcAft>
              <a:buClr>
                <a:srgbClr val="FFFFFF"/>
              </a:buClr>
              <a:buSzPts val="1100"/>
              <a:buNone/>
              <a:defRPr sz="1100">
                <a:solidFill>
                  <a:srgbClr val="FFFFFF"/>
                </a:solidFill>
              </a:defRPr>
            </a:lvl5pPr>
            <a:lvl6pPr lvl="5" algn="r" rtl="0">
              <a:lnSpc>
                <a:spcPct val="100000"/>
              </a:lnSpc>
              <a:spcBef>
                <a:spcPts val="0"/>
              </a:spcBef>
              <a:spcAft>
                <a:spcPts val="0"/>
              </a:spcAft>
              <a:buClr>
                <a:srgbClr val="FFFFFF"/>
              </a:buClr>
              <a:buSzPts val="1100"/>
              <a:buNone/>
              <a:defRPr sz="1100">
                <a:solidFill>
                  <a:srgbClr val="FFFFFF"/>
                </a:solidFill>
              </a:defRPr>
            </a:lvl6pPr>
            <a:lvl7pPr lvl="6" algn="r" rtl="0">
              <a:lnSpc>
                <a:spcPct val="100000"/>
              </a:lnSpc>
              <a:spcBef>
                <a:spcPts val="0"/>
              </a:spcBef>
              <a:spcAft>
                <a:spcPts val="0"/>
              </a:spcAft>
              <a:buClr>
                <a:srgbClr val="FFFFFF"/>
              </a:buClr>
              <a:buSzPts val="1100"/>
              <a:buNone/>
              <a:defRPr sz="1100">
                <a:solidFill>
                  <a:srgbClr val="FFFFFF"/>
                </a:solidFill>
              </a:defRPr>
            </a:lvl7pPr>
            <a:lvl8pPr lvl="7" algn="r" rtl="0">
              <a:lnSpc>
                <a:spcPct val="100000"/>
              </a:lnSpc>
              <a:spcBef>
                <a:spcPts val="0"/>
              </a:spcBef>
              <a:spcAft>
                <a:spcPts val="0"/>
              </a:spcAft>
              <a:buClr>
                <a:srgbClr val="FFFFFF"/>
              </a:buClr>
              <a:buSzPts val="1100"/>
              <a:buNone/>
              <a:defRPr sz="1100">
                <a:solidFill>
                  <a:srgbClr val="FFFFFF"/>
                </a:solidFill>
              </a:defRPr>
            </a:lvl8pPr>
            <a:lvl9pPr lvl="8" algn="r" rtl="0">
              <a:lnSpc>
                <a:spcPct val="100000"/>
              </a:lnSpc>
              <a:spcBef>
                <a:spcPts val="0"/>
              </a:spcBef>
              <a:spcAft>
                <a:spcPts val="0"/>
              </a:spcAft>
              <a:buClr>
                <a:srgbClr val="FFFFFF"/>
              </a:buClr>
              <a:buSzPts val="1100"/>
              <a:buNone/>
              <a:defRPr sz="1100">
                <a:solidFill>
                  <a:srgbClr val="FFFFFF"/>
                </a:solidFill>
              </a:defRPr>
            </a:lvl9pPr>
          </a:lstStyle>
          <a:p>
            <a:endParaRPr/>
          </a:p>
        </p:txBody>
      </p:sp>
      <p:cxnSp>
        <p:nvCxnSpPr>
          <p:cNvPr id="64" name="Google Shape;64;p4"/>
          <p:cNvCxnSpPr/>
          <p:nvPr/>
        </p:nvCxnSpPr>
        <p:spPr>
          <a:xfrm>
            <a:off x="723900" y="1139950"/>
            <a:ext cx="0" cy="4000800"/>
          </a:xfrm>
          <a:prstGeom prst="straightConnector1">
            <a:avLst/>
          </a:prstGeom>
          <a:noFill/>
          <a:ln w="19050" cap="flat" cmpd="sng">
            <a:solidFill>
              <a:srgbClr val="434343"/>
            </a:solidFill>
            <a:prstDash val="solid"/>
            <a:round/>
            <a:headEnd type="none" w="med" len="med"/>
            <a:tailEnd type="none" w="med" len="med"/>
          </a:ln>
        </p:spPr>
      </p:cxnSp>
      <p:cxnSp>
        <p:nvCxnSpPr>
          <p:cNvPr id="65" name="Google Shape;65;p4"/>
          <p:cNvCxnSpPr/>
          <p:nvPr/>
        </p:nvCxnSpPr>
        <p:spPr>
          <a:xfrm>
            <a:off x="723900" y="0"/>
            <a:ext cx="0" cy="395400"/>
          </a:xfrm>
          <a:prstGeom prst="straightConnector1">
            <a:avLst/>
          </a:prstGeom>
          <a:noFill/>
          <a:ln w="19050" cap="flat" cmpd="sng">
            <a:solidFill>
              <a:srgbClr val="434343"/>
            </a:solidFill>
            <a:prstDash val="solid"/>
            <a:round/>
            <a:headEnd type="none" w="med" len="med"/>
            <a:tailEnd type="none" w="med" len="med"/>
          </a:ln>
        </p:spPr>
      </p:cxnSp>
      <p:sp>
        <p:nvSpPr>
          <p:cNvPr id="66" name="Google Shape;66;p4"/>
          <p:cNvSpPr txBox="1">
            <a:spLocks noGrp="1"/>
          </p:cNvSpPr>
          <p:nvPr>
            <p:ph type="ctrTitle"/>
          </p:nvPr>
        </p:nvSpPr>
        <p:spPr>
          <a:xfrm>
            <a:off x="590550" y="410777"/>
            <a:ext cx="2092800" cy="7446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design 1">
  <p:cSld name="CUSTOM_14_4_1">
    <p:bg>
      <p:bgPr>
        <a:solidFill>
          <a:srgbClr val="F3F3F3"/>
        </a:solidFill>
        <a:effectLst/>
      </p:bgPr>
    </p:bg>
    <p:spTree>
      <p:nvGrpSpPr>
        <p:cNvPr id="1" name="Shape 150"/>
        <p:cNvGrpSpPr/>
        <p:nvPr/>
      </p:nvGrpSpPr>
      <p:grpSpPr>
        <a:xfrm>
          <a:off x="0" y="0"/>
          <a:ext cx="0" cy="0"/>
          <a:chOff x="0" y="0"/>
          <a:chExt cx="0" cy="0"/>
        </a:xfrm>
      </p:grpSpPr>
      <p:sp>
        <p:nvSpPr>
          <p:cNvPr id="151" name="Google Shape;151;p7"/>
          <p:cNvSpPr/>
          <p:nvPr/>
        </p:nvSpPr>
        <p:spPr>
          <a:xfrm rot="10800000" flipH="1">
            <a:off x="371475" y="313200"/>
            <a:ext cx="704700" cy="48303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 name="Google Shape;152;p7"/>
          <p:cNvCxnSpPr/>
          <p:nvPr/>
        </p:nvCxnSpPr>
        <p:spPr>
          <a:xfrm>
            <a:off x="723900" y="1139950"/>
            <a:ext cx="0" cy="4000800"/>
          </a:xfrm>
          <a:prstGeom prst="straightConnector1">
            <a:avLst/>
          </a:prstGeom>
          <a:noFill/>
          <a:ln w="19050" cap="flat" cmpd="sng">
            <a:solidFill>
              <a:srgbClr val="434343"/>
            </a:solidFill>
            <a:prstDash val="solid"/>
            <a:round/>
            <a:headEnd type="none" w="med" len="med"/>
            <a:tailEnd type="none" w="med" len="med"/>
          </a:ln>
        </p:spPr>
      </p:cxnSp>
      <p:cxnSp>
        <p:nvCxnSpPr>
          <p:cNvPr id="153" name="Google Shape;153;p7"/>
          <p:cNvCxnSpPr/>
          <p:nvPr/>
        </p:nvCxnSpPr>
        <p:spPr>
          <a:xfrm>
            <a:off x="723900" y="0"/>
            <a:ext cx="0" cy="395400"/>
          </a:xfrm>
          <a:prstGeom prst="straightConnector1">
            <a:avLst/>
          </a:prstGeom>
          <a:noFill/>
          <a:ln w="19050" cap="flat" cmpd="sng">
            <a:solidFill>
              <a:srgbClr val="434343"/>
            </a:solidFill>
            <a:prstDash val="solid"/>
            <a:round/>
            <a:headEnd type="none" w="med" len="med"/>
            <a:tailEnd type="none" w="med" len="med"/>
          </a:ln>
        </p:spPr>
      </p:cxnSp>
      <p:grpSp>
        <p:nvGrpSpPr>
          <p:cNvPr id="154" name="Google Shape;154;p7"/>
          <p:cNvGrpSpPr/>
          <p:nvPr/>
        </p:nvGrpSpPr>
        <p:grpSpPr>
          <a:xfrm rot="-5400000">
            <a:off x="7385674" y="965896"/>
            <a:ext cx="2219245" cy="288063"/>
            <a:chOff x="3906325" y="2716500"/>
            <a:chExt cx="3677900" cy="477400"/>
          </a:xfrm>
        </p:grpSpPr>
        <p:sp>
          <p:nvSpPr>
            <p:cNvPr id="155" name="Google Shape;155;p7"/>
            <p:cNvSpPr/>
            <p:nvPr/>
          </p:nvSpPr>
          <p:spPr>
            <a:xfrm>
              <a:off x="3906325" y="2716500"/>
              <a:ext cx="268226" cy="267657"/>
            </a:xfrm>
            <a:custGeom>
              <a:avLst/>
              <a:gdLst/>
              <a:ahLst/>
              <a:cxnLst/>
              <a:rect l="l" t="t" r="r" b="b"/>
              <a:pathLst>
                <a:path w="1885" h="1881" extrusionOk="0">
                  <a:moveTo>
                    <a:pt x="1574" y="1"/>
                  </a:moveTo>
                  <a:lnTo>
                    <a:pt x="1" y="1572"/>
                  </a:lnTo>
                  <a:lnTo>
                    <a:pt x="1" y="1880"/>
                  </a:lnTo>
                  <a:lnTo>
                    <a:pt x="18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3906325" y="2716500"/>
              <a:ext cx="432150" cy="431581"/>
            </a:xfrm>
            <a:custGeom>
              <a:avLst/>
              <a:gdLst/>
              <a:ahLst/>
              <a:cxnLst/>
              <a:rect l="l" t="t" r="r" b="b"/>
              <a:pathLst>
                <a:path w="3037" h="3033" extrusionOk="0">
                  <a:moveTo>
                    <a:pt x="2725" y="1"/>
                  </a:moveTo>
                  <a:lnTo>
                    <a:pt x="1" y="2724"/>
                  </a:lnTo>
                  <a:lnTo>
                    <a:pt x="1" y="3032"/>
                  </a:lnTo>
                  <a:lnTo>
                    <a:pt x="30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3980034" y="2716500"/>
              <a:ext cx="522365" cy="477400"/>
            </a:xfrm>
            <a:custGeom>
              <a:avLst/>
              <a:gdLst/>
              <a:ahLst/>
              <a:cxnLst/>
              <a:rect l="l" t="t" r="r" b="b"/>
              <a:pathLst>
                <a:path w="3671" h="3355" extrusionOk="0">
                  <a:moveTo>
                    <a:pt x="3359" y="1"/>
                  </a:moveTo>
                  <a:lnTo>
                    <a:pt x="1" y="3355"/>
                  </a:lnTo>
                  <a:lnTo>
                    <a:pt x="312" y="3355"/>
                  </a:lnTo>
                  <a:lnTo>
                    <a:pt x="36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7"/>
            <p:cNvSpPr/>
            <p:nvPr/>
          </p:nvSpPr>
          <p:spPr>
            <a:xfrm>
              <a:off x="4143958" y="2716500"/>
              <a:ext cx="521938" cy="477400"/>
            </a:xfrm>
            <a:custGeom>
              <a:avLst/>
              <a:gdLst/>
              <a:ahLst/>
              <a:cxnLst/>
              <a:rect l="l" t="t" r="r" b="b"/>
              <a:pathLst>
                <a:path w="3668" h="3355" extrusionOk="0">
                  <a:moveTo>
                    <a:pt x="3359"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7"/>
            <p:cNvSpPr/>
            <p:nvPr/>
          </p:nvSpPr>
          <p:spPr>
            <a:xfrm>
              <a:off x="4307882" y="2716500"/>
              <a:ext cx="521796" cy="477400"/>
            </a:xfrm>
            <a:custGeom>
              <a:avLst/>
              <a:gdLst/>
              <a:ahLst/>
              <a:cxnLst/>
              <a:rect l="l" t="t" r="r" b="b"/>
              <a:pathLst>
                <a:path w="3667" h="3355" extrusionOk="0">
                  <a:moveTo>
                    <a:pt x="3355"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4471806" y="2716500"/>
              <a:ext cx="521796" cy="477400"/>
            </a:xfrm>
            <a:custGeom>
              <a:avLst/>
              <a:gdLst/>
              <a:ahLst/>
              <a:cxnLst/>
              <a:rect l="l" t="t" r="r" b="b"/>
              <a:pathLst>
                <a:path w="3667" h="3355" extrusionOk="0">
                  <a:moveTo>
                    <a:pt x="3355" y="1"/>
                  </a:moveTo>
                  <a:lnTo>
                    <a:pt x="1" y="3355"/>
                  </a:lnTo>
                  <a:lnTo>
                    <a:pt x="308"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4635303" y="2716500"/>
              <a:ext cx="522223" cy="477400"/>
            </a:xfrm>
            <a:custGeom>
              <a:avLst/>
              <a:gdLst/>
              <a:ahLst/>
              <a:cxnLst/>
              <a:rect l="l" t="t" r="r" b="b"/>
              <a:pathLst>
                <a:path w="3670" h="3355" extrusionOk="0">
                  <a:moveTo>
                    <a:pt x="3358" y="1"/>
                  </a:moveTo>
                  <a:lnTo>
                    <a:pt x="0" y="3355"/>
                  </a:lnTo>
                  <a:lnTo>
                    <a:pt x="311"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4799226" y="2716500"/>
              <a:ext cx="521796" cy="477400"/>
            </a:xfrm>
            <a:custGeom>
              <a:avLst/>
              <a:gdLst/>
              <a:ahLst/>
              <a:cxnLst/>
              <a:rect l="l" t="t" r="r" b="b"/>
              <a:pathLst>
                <a:path w="3667" h="3355" extrusionOk="0">
                  <a:moveTo>
                    <a:pt x="3358" y="1"/>
                  </a:moveTo>
                  <a:lnTo>
                    <a:pt x="0" y="3355"/>
                  </a:lnTo>
                  <a:lnTo>
                    <a:pt x="311"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4963008" y="2716500"/>
              <a:ext cx="521938" cy="477400"/>
            </a:xfrm>
            <a:custGeom>
              <a:avLst/>
              <a:gdLst/>
              <a:ahLst/>
              <a:cxnLst/>
              <a:rect l="l" t="t" r="r" b="b"/>
              <a:pathLst>
                <a:path w="3668" h="3355" extrusionOk="0">
                  <a:moveTo>
                    <a:pt x="3358"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5126932" y="2716500"/>
              <a:ext cx="521796" cy="477400"/>
            </a:xfrm>
            <a:custGeom>
              <a:avLst/>
              <a:gdLst/>
              <a:ahLst/>
              <a:cxnLst/>
              <a:rect l="l" t="t" r="r" b="b"/>
              <a:pathLst>
                <a:path w="3667" h="3355" extrusionOk="0">
                  <a:moveTo>
                    <a:pt x="3355" y="1"/>
                  </a:moveTo>
                  <a:lnTo>
                    <a:pt x="1" y="3355"/>
                  </a:lnTo>
                  <a:lnTo>
                    <a:pt x="309"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5290429" y="2716500"/>
              <a:ext cx="522223" cy="477400"/>
            </a:xfrm>
            <a:custGeom>
              <a:avLst/>
              <a:gdLst/>
              <a:ahLst/>
              <a:cxnLst/>
              <a:rect l="l" t="t" r="r" b="b"/>
              <a:pathLst>
                <a:path w="3670" h="3355" extrusionOk="0">
                  <a:moveTo>
                    <a:pt x="3358" y="1"/>
                  </a:moveTo>
                  <a:lnTo>
                    <a:pt x="0" y="3355"/>
                  </a:lnTo>
                  <a:lnTo>
                    <a:pt x="312"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5454353"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5618277"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578220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5945982" y="2716500"/>
              <a:ext cx="521796" cy="477400"/>
            </a:xfrm>
            <a:custGeom>
              <a:avLst/>
              <a:gdLst/>
              <a:ahLst/>
              <a:cxnLst/>
              <a:rect l="l" t="t" r="r" b="b"/>
              <a:pathLst>
                <a:path w="3667" h="3355" extrusionOk="0">
                  <a:moveTo>
                    <a:pt x="3355" y="1"/>
                  </a:moveTo>
                  <a:lnTo>
                    <a:pt x="1" y="3355"/>
                  </a:lnTo>
                  <a:lnTo>
                    <a:pt x="309"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6109479"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6273403"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6437327"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660125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a:off x="6764463" y="2716500"/>
              <a:ext cx="522365" cy="477400"/>
            </a:xfrm>
            <a:custGeom>
              <a:avLst/>
              <a:gdLst/>
              <a:ahLst/>
              <a:cxnLst/>
              <a:rect l="l" t="t" r="r" b="b"/>
              <a:pathLst>
                <a:path w="3671" h="3355" extrusionOk="0">
                  <a:moveTo>
                    <a:pt x="3359" y="1"/>
                  </a:moveTo>
                  <a:lnTo>
                    <a:pt x="1" y="3355"/>
                  </a:lnTo>
                  <a:lnTo>
                    <a:pt x="313"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6928387" y="2716500"/>
              <a:ext cx="521796" cy="477400"/>
            </a:xfrm>
            <a:custGeom>
              <a:avLst/>
              <a:gdLst/>
              <a:ahLst/>
              <a:cxnLst/>
              <a:rect l="l" t="t" r="r" b="b"/>
              <a:pathLst>
                <a:path w="3667" h="3355" extrusionOk="0">
                  <a:moveTo>
                    <a:pt x="3359" y="1"/>
                  </a:moveTo>
                  <a:lnTo>
                    <a:pt x="1" y="3355"/>
                  </a:lnTo>
                  <a:lnTo>
                    <a:pt x="313"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7092311" y="2716500"/>
              <a:ext cx="491914" cy="477400"/>
            </a:xfrm>
            <a:custGeom>
              <a:avLst/>
              <a:gdLst/>
              <a:ahLst/>
              <a:cxnLst/>
              <a:rect l="l" t="t" r="r" b="b"/>
              <a:pathLst>
                <a:path w="3457" h="3355" extrusionOk="0">
                  <a:moveTo>
                    <a:pt x="3355" y="1"/>
                  </a:moveTo>
                  <a:lnTo>
                    <a:pt x="1" y="3355"/>
                  </a:lnTo>
                  <a:lnTo>
                    <a:pt x="309" y="3355"/>
                  </a:lnTo>
                  <a:lnTo>
                    <a:pt x="3456" y="210"/>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7256235" y="2865910"/>
              <a:ext cx="327990" cy="327990"/>
            </a:xfrm>
            <a:custGeom>
              <a:avLst/>
              <a:gdLst/>
              <a:ahLst/>
              <a:cxnLst/>
              <a:rect l="l" t="t" r="r" b="b"/>
              <a:pathLst>
                <a:path w="2305" h="2305" extrusionOk="0">
                  <a:moveTo>
                    <a:pt x="2304" y="1"/>
                  </a:moveTo>
                  <a:lnTo>
                    <a:pt x="0" y="2305"/>
                  </a:lnTo>
                  <a:lnTo>
                    <a:pt x="309" y="2305"/>
                  </a:lnTo>
                  <a:lnTo>
                    <a:pt x="2304" y="312"/>
                  </a:lnTo>
                  <a:lnTo>
                    <a:pt x="230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7419590" y="3029834"/>
              <a:ext cx="164635" cy="164066"/>
            </a:xfrm>
            <a:custGeom>
              <a:avLst/>
              <a:gdLst/>
              <a:ahLst/>
              <a:cxnLst/>
              <a:rect l="l" t="t" r="r" b="b"/>
              <a:pathLst>
                <a:path w="1157" h="1153" extrusionOk="0">
                  <a:moveTo>
                    <a:pt x="1156" y="1"/>
                  </a:moveTo>
                  <a:lnTo>
                    <a:pt x="1" y="1153"/>
                  </a:lnTo>
                  <a:lnTo>
                    <a:pt x="313" y="1153"/>
                  </a:lnTo>
                  <a:lnTo>
                    <a:pt x="1156" y="312"/>
                  </a:lnTo>
                  <a:lnTo>
                    <a:pt x="11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7583514" y="3193758"/>
              <a:ext cx="711" cy="142"/>
            </a:xfrm>
            <a:custGeom>
              <a:avLst/>
              <a:gdLst/>
              <a:ahLst/>
              <a:cxnLst/>
              <a:rect l="l" t="t" r="r" b="b"/>
              <a:pathLst>
                <a:path w="5" h="1" extrusionOk="0">
                  <a:moveTo>
                    <a:pt x="4" y="1"/>
                  </a:moveTo>
                  <a:lnTo>
                    <a:pt x="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7"/>
          <p:cNvSpPr txBox="1">
            <a:spLocks noGrp="1"/>
          </p:cNvSpPr>
          <p:nvPr>
            <p:ph type="ctrTitle"/>
          </p:nvPr>
        </p:nvSpPr>
        <p:spPr>
          <a:xfrm>
            <a:off x="590550" y="410777"/>
            <a:ext cx="2092800" cy="7446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design 2">
  <p:cSld name="CUSTOM_14_4_1_1">
    <p:bg>
      <p:bgPr>
        <a:solidFill>
          <a:srgbClr val="F3F3F3"/>
        </a:solidFill>
        <a:effectLst/>
      </p:bgPr>
    </p:bg>
    <p:spTree>
      <p:nvGrpSpPr>
        <p:cNvPr id="1" name="Shape 181"/>
        <p:cNvGrpSpPr/>
        <p:nvPr/>
      </p:nvGrpSpPr>
      <p:grpSpPr>
        <a:xfrm>
          <a:off x="0" y="0"/>
          <a:ext cx="0" cy="0"/>
          <a:chOff x="0" y="0"/>
          <a:chExt cx="0" cy="0"/>
        </a:xfrm>
      </p:grpSpPr>
      <p:sp>
        <p:nvSpPr>
          <p:cNvPr id="182" name="Google Shape;182;p8"/>
          <p:cNvSpPr/>
          <p:nvPr/>
        </p:nvSpPr>
        <p:spPr>
          <a:xfrm rot="10800000" flipH="1">
            <a:off x="371475" y="-18900"/>
            <a:ext cx="704700" cy="51624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 name="Google Shape;183;p8"/>
          <p:cNvCxnSpPr/>
          <p:nvPr/>
        </p:nvCxnSpPr>
        <p:spPr>
          <a:xfrm>
            <a:off x="723900" y="1139950"/>
            <a:ext cx="0" cy="4000800"/>
          </a:xfrm>
          <a:prstGeom prst="straightConnector1">
            <a:avLst/>
          </a:prstGeom>
          <a:noFill/>
          <a:ln w="19050" cap="flat" cmpd="sng">
            <a:solidFill>
              <a:srgbClr val="434343"/>
            </a:solidFill>
            <a:prstDash val="solid"/>
            <a:round/>
            <a:headEnd type="none" w="med" len="med"/>
            <a:tailEnd type="none" w="med" len="med"/>
          </a:ln>
        </p:spPr>
      </p:cxnSp>
      <p:cxnSp>
        <p:nvCxnSpPr>
          <p:cNvPr id="184" name="Google Shape;184;p8"/>
          <p:cNvCxnSpPr/>
          <p:nvPr/>
        </p:nvCxnSpPr>
        <p:spPr>
          <a:xfrm>
            <a:off x="723900" y="0"/>
            <a:ext cx="0" cy="395400"/>
          </a:xfrm>
          <a:prstGeom prst="straightConnector1">
            <a:avLst/>
          </a:prstGeom>
          <a:noFill/>
          <a:ln w="19050" cap="flat" cmpd="sng">
            <a:solidFill>
              <a:srgbClr val="434343"/>
            </a:solidFill>
            <a:prstDash val="solid"/>
            <a:round/>
            <a:headEnd type="none" w="med" len="med"/>
            <a:tailEnd type="none" w="med" len="med"/>
          </a:ln>
        </p:spPr>
      </p:cxnSp>
      <p:grpSp>
        <p:nvGrpSpPr>
          <p:cNvPr id="185" name="Google Shape;185;p8"/>
          <p:cNvGrpSpPr/>
          <p:nvPr/>
        </p:nvGrpSpPr>
        <p:grpSpPr>
          <a:xfrm rot="-5400000">
            <a:off x="7385674" y="965896"/>
            <a:ext cx="2219245" cy="288063"/>
            <a:chOff x="3906325" y="2716500"/>
            <a:chExt cx="3677900" cy="477400"/>
          </a:xfrm>
        </p:grpSpPr>
        <p:sp>
          <p:nvSpPr>
            <p:cNvPr id="186" name="Google Shape;186;p8"/>
            <p:cNvSpPr/>
            <p:nvPr/>
          </p:nvSpPr>
          <p:spPr>
            <a:xfrm>
              <a:off x="3906325" y="2716500"/>
              <a:ext cx="268226" cy="267657"/>
            </a:xfrm>
            <a:custGeom>
              <a:avLst/>
              <a:gdLst/>
              <a:ahLst/>
              <a:cxnLst/>
              <a:rect l="l" t="t" r="r" b="b"/>
              <a:pathLst>
                <a:path w="1885" h="1881" extrusionOk="0">
                  <a:moveTo>
                    <a:pt x="1574" y="1"/>
                  </a:moveTo>
                  <a:lnTo>
                    <a:pt x="1" y="1572"/>
                  </a:lnTo>
                  <a:lnTo>
                    <a:pt x="1" y="1880"/>
                  </a:lnTo>
                  <a:lnTo>
                    <a:pt x="18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3906325" y="2716500"/>
              <a:ext cx="432150" cy="431581"/>
            </a:xfrm>
            <a:custGeom>
              <a:avLst/>
              <a:gdLst/>
              <a:ahLst/>
              <a:cxnLst/>
              <a:rect l="l" t="t" r="r" b="b"/>
              <a:pathLst>
                <a:path w="3037" h="3033" extrusionOk="0">
                  <a:moveTo>
                    <a:pt x="2725" y="1"/>
                  </a:moveTo>
                  <a:lnTo>
                    <a:pt x="1" y="2724"/>
                  </a:lnTo>
                  <a:lnTo>
                    <a:pt x="1" y="3032"/>
                  </a:lnTo>
                  <a:lnTo>
                    <a:pt x="30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a:off x="3980034" y="2716500"/>
              <a:ext cx="522365" cy="477400"/>
            </a:xfrm>
            <a:custGeom>
              <a:avLst/>
              <a:gdLst/>
              <a:ahLst/>
              <a:cxnLst/>
              <a:rect l="l" t="t" r="r" b="b"/>
              <a:pathLst>
                <a:path w="3671" h="3355" extrusionOk="0">
                  <a:moveTo>
                    <a:pt x="3359" y="1"/>
                  </a:moveTo>
                  <a:lnTo>
                    <a:pt x="1" y="3355"/>
                  </a:lnTo>
                  <a:lnTo>
                    <a:pt x="312" y="3355"/>
                  </a:lnTo>
                  <a:lnTo>
                    <a:pt x="36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a:off x="4143958" y="2716500"/>
              <a:ext cx="521938" cy="477400"/>
            </a:xfrm>
            <a:custGeom>
              <a:avLst/>
              <a:gdLst/>
              <a:ahLst/>
              <a:cxnLst/>
              <a:rect l="l" t="t" r="r" b="b"/>
              <a:pathLst>
                <a:path w="3668" h="3355" extrusionOk="0">
                  <a:moveTo>
                    <a:pt x="3359"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a:off x="4307882" y="2716500"/>
              <a:ext cx="521796" cy="477400"/>
            </a:xfrm>
            <a:custGeom>
              <a:avLst/>
              <a:gdLst/>
              <a:ahLst/>
              <a:cxnLst/>
              <a:rect l="l" t="t" r="r" b="b"/>
              <a:pathLst>
                <a:path w="3667" h="3355" extrusionOk="0">
                  <a:moveTo>
                    <a:pt x="3355"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4471806" y="2716500"/>
              <a:ext cx="521796" cy="477400"/>
            </a:xfrm>
            <a:custGeom>
              <a:avLst/>
              <a:gdLst/>
              <a:ahLst/>
              <a:cxnLst/>
              <a:rect l="l" t="t" r="r" b="b"/>
              <a:pathLst>
                <a:path w="3667" h="3355" extrusionOk="0">
                  <a:moveTo>
                    <a:pt x="3355" y="1"/>
                  </a:moveTo>
                  <a:lnTo>
                    <a:pt x="1" y="3355"/>
                  </a:lnTo>
                  <a:lnTo>
                    <a:pt x="308"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4635303" y="2716500"/>
              <a:ext cx="522223" cy="477400"/>
            </a:xfrm>
            <a:custGeom>
              <a:avLst/>
              <a:gdLst/>
              <a:ahLst/>
              <a:cxnLst/>
              <a:rect l="l" t="t" r="r" b="b"/>
              <a:pathLst>
                <a:path w="3670" h="3355" extrusionOk="0">
                  <a:moveTo>
                    <a:pt x="3358" y="1"/>
                  </a:moveTo>
                  <a:lnTo>
                    <a:pt x="0" y="3355"/>
                  </a:lnTo>
                  <a:lnTo>
                    <a:pt x="311"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8"/>
            <p:cNvSpPr/>
            <p:nvPr/>
          </p:nvSpPr>
          <p:spPr>
            <a:xfrm>
              <a:off x="4799226" y="2716500"/>
              <a:ext cx="521796" cy="477400"/>
            </a:xfrm>
            <a:custGeom>
              <a:avLst/>
              <a:gdLst/>
              <a:ahLst/>
              <a:cxnLst/>
              <a:rect l="l" t="t" r="r" b="b"/>
              <a:pathLst>
                <a:path w="3667" h="3355" extrusionOk="0">
                  <a:moveTo>
                    <a:pt x="3358" y="1"/>
                  </a:moveTo>
                  <a:lnTo>
                    <a:pt x="0" y="3355"/>
                  </a:lnTo>
                  <a:lnTo>
                    <a:pt x="311"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a:off x="4963008" y="2716500"/>
              <a:ext cx="521938" cy="477400"/>
            </a:xfrm>
            <a:custGeom>
              <a:avLst/>
              <a:gdLst/>
              <a:ahLst/>
              <a:cxnLst/>
              <a:rect l="l" t="t" r="r" b="b"/>
              <a:pathLst>
                <a:path w="3668" h="3355" extrusionOk="0">
                  <a:moveTo>
                    <a:pt x="3358"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a:off x="5126932" y="2716500"/>
              <a:ext cx="521796" cy="477400"/>
            </a:xfrm>
            <a:custGeom>
              <a:avLst/>
              <a:gdLst/>
              <a:ahLst/>
              <a:cxnLst/>
              <a:rect l="l" t="t" r="r" b="b"/>
              <a:pathLst>
                <a:path w="3667" h="3355" extrusionOk="0">
                  <a:moveTo>
                    <a:pt x="3355" y="1"/>
                  </a:moveTo>
                  <a:lnTo>
                    <a:pt x="1" y="3355"/>
                  </a:lnTo>
                  <a:lnTo>
                    <a:pt x="309"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5290429" y="2716500"/>
              <a:ext cx="522223" cy="477400"/>
            </a:xfrm>
            <a:custGeom>
              <a:avLst/>
              <a:gdLst/>
              <a:ahLst/>
              <a:cxnLst/>
              <a:rect l="l" t="t" r="r" b="b"/>
              <a:pathLst>
                <a:path w="3670" h="3355" extrusionOk="0">
                  <a:moveTo>
                    <a:pt x="3358" y="1"/>
                  </a:moveTo>
                  <a:lnTo>
                    <a:pt x="0" y="3355"/>
                  </a:lnTo>
                  <a:lnTo>
                    <a:pt x="312"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5454353"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5618277"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578220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5945982" y="2716500"/>
              <a:ext cx="521796" cy="477400"/>
            </a:xfrm>
            <a:custGeom>
              <a:avLst/>
              <a:gdLst/>
              <a:ahLst/>
              <a:cxnLst/>
              <a:rect l="l" t="t" r="r" b="b"/>
              <a:pathLst>
                <a:path w="3667" h="3355" extrusionOk="0">
                  <a:moveTo>
                    <a:pt x="3355" y="1"/>
                  </a:moveTo>
                  <a:lnTo>
                    <a:pt x="1" y="3355"/>
                  </a:lnTo>
                  <a:lnTo>
                    <a:pt x="309"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6109479"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6273403"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6437327"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660125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6764463" y="2716500"/>
              <a:ext cx="522365" cy="477400"/>
            </a:xfrm>
            <a:custGeom>
              <a:avLst/>
              <a:gdLst/>
              <a:ahLst/>
              <a:cxnLst/>
              <a:rect l="l" t="t" r="r" b="b"/>
              <a:pathLst>
                <a:path w="3671" h="3355" extrusionOk="0">
                  <a:moveTo>
                    <a:pt x="3359" y="1"/>
                  </a:moveTo>
                  <a:lnTo>
                    <a:pt x="1" y="3355"/>
                  </a:lnTo>
                  <a:lnTo>
                    <a:pt x="313"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6928387" y="2716500"/>
              <a:ext cx="521796" cy="477400"/>
            </a:xfrm>
            <a:custGeom>
              <a:avLst/>
              <a:gdLst/>
              <a:ahLst/>
              <a:cxnLst/>
              <a:rect l="l" t="t" r="r" b="b"/>
              <a:pathLst>
                <a:path w="3667" h="3355" extrusionOk="0">
                  <a:moveTo>
                    <a:pt x="3359" y="1"/>
                  </a:moveTo>
                  <a:lnTo>
                    <a:pt x="1" y="3355"/>
                  </a:lnTo>
                  <a:lnTo>
                    <a:pt x="313"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7092311" y="2716500"/>
              <a:ext cx="491914" cy="477400"/>
            </a:xfrm>
            <a:custGeom>
              <a:avLst/>
              <a:gdLst/>
              <a:ahLst/>
              <a:cxnLst/>
              <a:rect l="l" t="t" r="r" b="b"/>
              <a:pathLst>
                <a:path w="3457" h="3355" extrusionOk="0">
                  <a:moveTo>
                    <a:pt x="3355" y="1"/>
                  </a:moveTo>
                  <a:lnTo>
                    <a:pt x="1" y="3355"/>
                  </a:lnTo>
                  <a:lnTo>
                    <a:pt x="309" y="3355"/>
                  </a:lnTo>
                  <a:lnTo>
                    <a:pt x="3456" y="210"/>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7256235" y="2865910"/>
              <a:ext cx="327990" cy="327990"/>
            </a:xfrm>
            <a:custGeom>
              <a:avLst/>
              <a:gdLst/>
              <a:ahLst/>
              <a:cxnLst/>
              <a:rect l="l" t="t" r="r" b="b"/>
              <a:pathLst>
                <a:path w="2305" h="2305" extrusionOk="0">
                  <a:moveTo>
                    <a:pt x="2304" y="1"/>
                  </a:moveTo>
                  <a:lnTo>
                    <a:pt x="0" y="2305"/>
                  </a:lnTo>
                  <a:lnTo>
                    <a:pt x="309" y="2305"/>
                  </a:lnTo>
                  <a:lnTo>
                    <a:pt x="2304" y="312"/>
                  </a:lnTo>
                  <a:lnTo>
                    <a:pt x="230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7419590" y="3029834"/>
              <a:ext cx="164635" cy="164066"/>
            </a:xfrm>
            <a:custGeom>
              <a:avLst/>
              <a:gdLst/>
              <a:ahLst/>
              <a:cxnLst/>
              <a:rect l="l" t="t" r="r" b="b"/>
              <a:pathLst>
                <a:path w="1157" h="1153" extrusionOk="0">
                  <a:moveTo>
                    <a:pt x="1156" y="1"/>
                  </a:moveTo>
                  <a:lnTo>
                    <a:pt x="1" y="1153"/>
                  </a:lnTo>
                  <a:lnTo>
                    <a:pt x="313" y="1153"/>
                  </a:lnTo>
                  <a:lnTo>
                    <a:pt x="1156" y="312"/>
                  </a:lnTo>
                  <a:lnTo>
                    <a:pt x="11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7583514" y="3193758"/>
              <a:ext cx="711" cy="142"/>
            </a:xfrm>
            <a:custGeom>
              <a:avLst/>
              <a:gdLst/>
              <a:ahLst/>
              <a:cxnLst/>
              <a:rect l="l" t="t" r="r" b="b"/>
              <a:pathLst>
                <a:path w="5" h="1" extrusionOk="0">
                  <a:moveTo>
                    <a:pt x="4" y="1"/>
                  </a:moveTo>
                  <a:lnTo>
                    <a:pt x="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 name="Google Shape;211;p8"/>
          <p:cNvSpPr txBox="1">
            <a:spLocks noGrp="1"/>
          </p:cNvSpPr>
          <p:nvPr>
            <p:ph type="ctrTitle"/>
          </p:nvPr>
        </p:nvSpPr>
        <p:spPr>
          <a:xfrm>
            <a:off x="590550" y="410777"/>
            <a:ext cx="2092800" cy="7446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extLst>
    <p:ext uri="{DCECCB84-F9BA-43D5-87BE-67443E8EF086}">
      <p15:sldGuideLst xmlns:p15="http://schemas.microsoft.com/office/powerpoint/2012/main">
        <p15:guide id="1" pos="2880">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ding slide">
  <p:cSld name="CUSTOM_15">
    <p:spTree>
      <p:nvGrpSpPr>
        <p:cNvPr id="1" name="Shape 361"/>
        <p:cNvGrpSpPr/>
        <p:nvPr/>
      </p:nvGrpSpPr>
      <p:grpSpPr>
        <a:xfrm>
          <a:off x="0" y="0"/>
          <a:ext cx="0" cy="0"/>
          <a:chOff x="0" y="0"/>
          <a:chExt cx="0" cy="0"/>
        </a:xfrm>
      </p:grpSpPr>
      <p:cxnSp>
        <p:nvCxnSpPr>
          <p:cNvPr id="362" name="Google Shape;362;p13"/>
          <p:cNvCxnSpPr/>
          <p:nvPr/>
        </p:nvCxnSpPr>
        <p:spPr>
          <a:xfrm>
            <a:off x="723900" y="1139950"/>
            <a:ext cx="0" cy="4000800"/>
          </a:xfrm>
          <a:prstGeom prst="straightConnector1">
            <a:avLst/>
          </a:prstGeom>
          <a:noFill/>
          <a:ln w="19050" cap="flat" cmpd="sng">
            <a:solidFill>
              <a:srgbClr val="434343"/>
            </a:solidFill>
            <a:prstDash val="solid"/>
            <a:round/>
            <a:headEnd type="none" w="med" len="med"/>
            <a:tailEnd type="none" w="med" len="med"/>
          </a:ln>
        </p:spPr>
      </p:cxnSp>
      <p:cxnSp>
        <p:nvCxnSpPr>
          <p:cNvPr id="363" name="Google Shape;363;p13"/>
          <p:cNvCxnSpPr/>
          <p:nvPr/>
        </p:nvCxnSpPr>
        <p:spPr>
          <a:xfrm>
            <a:off x="723900" y="0"/>
            <a:ext cx="0" cy="395400"/>
          </a:xfrm>
          <a:prstGeom prst="straightConnector1">
            <a:avLst/>
          </a:prstGeom>
          <a:noFill/>
          <a:ln w="19050" cap="flat" cmpd="sng">
            <a:solidFill>
              <a:srgbClr val="434343"/>
            </a:solidFill>
            <a:prstDash val="solid"/>
            <a:round/>
            <a:headEnd type="none" w="med" len="med"/>
            <a:tailEnd type="none" w="med" len="med"/>
          </a:ln>
        </p:spPr>
      </p:cxnSp>
      <p:sp>
        <p:nvSpPr>
          <p:cNvPr id="364" name="Google Shape;364;p13"/>
          <p:cNvSpPr/>
          <p:nvPr/>
        </p:nvSpPr>
        <p:spPr>
          <a:xfrm flipH="1">
            <a:off x="4976100" y="0"/>
            <a:ext cx="4167900" cy="5143500"/>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3"/>
          <p:cNvSpPr txBox="1">
            <a:spLocks noGrp="1"/>
          </p:cNvSpPr>
          <p:nvPr>
            <p:ph type="ctrTitle"/>
          </p:nvPr>
        </p:nvSpPr>
        <p:spPr>
          <a:xfrm flipH="1">
            <a:off x="1176900" y="1510225"/>
            <a:ext cx="67176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366" name="Google Shape;366;p13"/>
          <p:cNvSpPr txBox="1">
            <a:spLocks noGrp="1"/>
          </p:cNvSpPr>
          <p:nvPr>
            <p:ph type="subTitle" idx="1"/>
          </p:nvPr>
        </p:nvSpPr>
        <p:spPr>
          <a:xfrm flipH="1">
            <a:off x="1176900" y="3292525"/>
            <a:ext cx="2219400" cy="71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Font typeface="Barlow Semi Condensed"/>
              <a:buNone/>
              <a:defRPr>
                <a:latin typeface="Barlow Semi Condensed"/>
                <a:ea typeface="Barlow Semi Condensed"/>
                <a:cs typeface="Barlow Semi Condensed"/>
                <a:sym typeface="Barlow Semi Condensed"/>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cxnSp>
        <p:nvCxnSpPr>
          <p:cNvPr id="367" name="Google Shape;367;p13"/>
          <p:cNvCxnSpPr/>
          <p:nvPr/>
        </p:nvCxnSpPr>
        <p:spPr>
          <a:xfrm>
            <a:off x="1177025" y="2156291"/>
            <a:ext cx="44238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slide">
  <p:cSld name="BLANK_1">
    <p:bg>
      <p:bgPr>
        <a:solidFill>
          <a:srgbClr val="F3F3F3"/>
        </a:solidFill>
        <a:effectLst/>
      </p:bgPr>
    </p:bg>
    <p:spTree>
      <p:nvGrpSpPr>
        <p:cNvPr id="1" name="Shape 43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1pPr>
            <a:lvl2pPr lvl="1"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2pPr>
            <a:lvl3pPr lvl="2"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3pPr>
            <a:lvl4pPr lvl="3"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4pPr>
            <a:lvl5pPr lvl="4"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5pPr>
            <a:lvl6pPr lvl="5"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6pPr>
            <a:lvl7pPr lvl="6"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7pPr>
            <a:lvl8pPr lvl="7"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8pPr>
            <a:lvl9pPr lvl="8" rtl="0">
              <a:spcBef>
                <a:spcPts val="0"/>
              </a:spcBef>
              <a:spcAft>
                <a:spcPts val="0"/>
              </a:spcAft>
              <a:buClr>
                <a:srgbClr val="434343"/>
              </a:buClr>
              <a:buSzPts val="2800"/>
              <a:buFont typeface="Fjalla One"/>
              <a:buNone/>
              <a:defRPr sz="2800">
                <a:solidFill>
                  <a:srgbClr val="434343"/>
                </a:solidFill>
                <a:latin typeface="Fjalla One"/>
                <a:ea typeface="Fjalla One"/>
                <a:cs typeface="Fjalla One"/>
                <a:sym typeface="Fjall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1pPr>
            <a:lvl2pPr marL="914400" lvl="1"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2pPr>
            <a:lvl3pPr marL="1371600" lvl="2"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3pPr>
            <a:lvl4pPr marL="1828800" lvl="3"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4pPr>
            <a:lvl5pPr marL="2286000" lvl="4"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5pPr>
            <a:lvl6pPr marL="2743200" lvl="5"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6pPr>
            <a:lvl7pPr marL="3200400" lvl="6"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7pPr>
            <a:lvl8pPr marL="3657600" lvl="7" indent="-304800" rtl="0">
              <a:lnSpc>
                <a:spcPct val="115000"/>
              </a:lnSpc>
              <a:spcBef>
                <a:spcPts val="1600"/>
              </a:spcBef>
              <a:spcAft>
                <a:spcPts val="0"/>
              </a:spcAft>
              <a:buClr>
                <a:srgbClr val="434343"/>
              </a:buClr>
              <a:buSzPts val="1200"/>
              <a:buFont typeface="Inconsolata"/>
              <a:buChar char="○"/>
              <a:defRPr sz="1200">
                <a:solidFill>
                  <a:srgbClr val="434343"/>
                </a:solidFill>
                <a:latin typeface="Inconsolata"/>
                <a:ea typeface="Inconsolata"/>
                <a:cs typeface="Inconsolata"/>
                <a:sym typeface="Inconsolata"/>
              </a:defRPr>
            </a:lvl8pPr>
            <a:lvl9pPr marL="4114800" lvl="8" indent="-304800" rtl="0">
              <a:lnSpc>
                <a:spcPct val="115000"/>
              </a:lnSpc>
              <a:spcBef>
                <a:spcPts val="1600"/>
              </a:spcBef>
              <a:spcAft>
                <a:spcPts val="1600"/>
              </a:spcAft>
              <a:buClr>
                <a:srgbClr val="434343"/>
              </a:buClr>
              <a:buSzPts val="1200"/>
              <a:buFont typeface="Inconsolata"/>
              <a:buChar char="■"/>
              <a:defRPr sz="1200">
                <a:solidFill>
                  <a:srgbClr val="434343"/>
                </a:solidFill>
                <a:latin typeface="Inconsolata"/>
                <a:ea typeface="Inconsolata"/>
                <a:cs typeface="Inconsolata"/>
                <a:sym typeface="Inconsolata"/>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rtl="0">
              <a:buNone/>
              <a:defRPr sz="1300">
                <a:solidFill>
                  <a:srgbClr val="666666"/>
                </a:solidFill>
                <a:latin typeface="Roboto Slab Light"/>
                <a:ea typeface="Roboto Slab Light"/>
                <a:cs typeface="Roboto Slab Light"/>
                <a:sym typeface="Roboto Slab Light"/>
              </a:defRPr>
            </a:lvl1pPr>
            <a:lvl2pPr lvl="1" algn="r" rtl="0">
              <a:buNone/>
              <a:defRPr sz="1300">
                <a:solidFill>
                  <a:srgbClr val="666666"/>
                </a:solidFill>
                <a:latin typeface="Roboto Slab Light"/>
                <a:ea typeface="Roboto Slab Light"/>
                <a:cs typeface="Roboto Slab Light"/>
                <a:sym typeface="Roboto Slab Light"/>
              </a:defRPr>
            </a:lvl2pPr>
            <a:lvl3pPr lvl="2" algn="r" rtl="0">
              <a:buNone/>
              <a:defRPr sz="1300">
                <a:solidFill>
                  <a:srgbClr val="666666"/>
                </a:solidFill>
                <a:latin typeface="Roboto Slab Light"/>
                <a:ea typeface="Roboto Slab Light"/>
                <a:cs typeface="Roboto Slab Light"/>
                <a:sym typeface="Roboto Slab Light"/>
              </a:defRPr>
            </a:lvl3pPr>
            <a:lvl4pPr lvl="3" algn="r" rtl="0">
              <a:buNone/>
              <a:defRPr sz="1300">
                <a:solidFill>
                  <a:srgbClr val="666666"/>
                </a:solidFill>
                <a:latin typeface="Roboto Slab Light"/>
                <a:ea typeface="Roboto Slab Light"/>
                <a:cs typeface="Roboto Slab Light"/>
                <a:sym typeface="Roboto Slab Light"/>
              </a:defRPr>
            </a:lvl4pPr>
            <a:lvl5pPr lvl="4" algn="r" rtl="0">
              <a:buNone/>
              <a:defRPr sz="1300">
                <a:solidFill>
                  <a:srgbClr val="666666"/>
                </a:solidFill>
                <a:latin typeface="Roboto Slab Light"/>
                <a:ea typeface="Roboto Slab Light"/>
                <a:cs typeface="Roboto Slab Light"/>
                <a:sym typeface="Roboto Slab Light"/>
              </a:defRPr>
            </a:lvl5pPr>
            <a:lvl6pPr lvl="5" algn="r" rtl="0">
              <a:buNone/>
              <a:defRPr sz="1300">
                <a:solidFill>
                  <a:srgbClr val="666666"/>
                </a:solidFill>
                <a:latin typeface="Roboto Slab Light"/>
                <a:ea typeface="Roboto Slab Light"/>
                <a:cs typeface="Roboto Slab Light"/>
                <a:sym typeface="Roboto Slab Light"/>
              </a:defRPr>
            </a:lvl6pPr>
            <a:lvl7pPr lvl="6" algn="r" rtl="0">
              <a:buNone/>
              <a:defRPr sz="1300">
                <a:solidFill>
                  <a:srgbClr val="666666"/>
                </a:solidFill>
                <a:latin typeface="Roboto Slab Light"/>
                <a:ea typeface="Roboto Slab Light"/>
                <a:cs typeface="Roboto Slab Light"/>
                <a:sym typeface="Roboto Slab Light"/>
              </a:defRPr>
            </a:lvl7pPr>
            <a:lvl8pPr lvl="7" algn="r" rtl="0">
              <a:buNone/>
              <a:defRPr sz="1300">
                <a:solidFill>
                  <a:srgbClr val="666666"/>
                </a:solidFill>
                <a:latin typeface="Roboto Slab Light"/>
                <a:ea typeface="Roboto Slab Light"/>
                <a:cs typeface="Roboto Slab Light"/>
                <a:sym typeface="Roboto Slab Light"/>
              </a:defRPr>
            </a:lvl8pPr>
            <a:lvl9pPr lvl="8" algn="r" rtl="0">
              <a:buNone/>
              <a:defRPr sz="1300">
                <a:solidFill>
                  <a:srgbClr val="666666"/>
                </a:solidFill>
                <a:latin typeface="Roboto Slab Light"/>
                <a:ea typeface="Roboto Slab Light"/>
                <a:cs typeface="Roboto Slab Light"/>
                <a:sym typeface="Roboto Slab Light"/>
              </a:defRPr>
            </a:lvl9pPr>
          </a:lstStyle>
          <a:p>
            <a:pPr marL="0" lvl="0" indent="0" algn="r" rtl="0">
              <a:spcBef>
                <a:spcPts val="0"/>
              </a:spcBef>
              <a:spcAft>
                <a:spcPts val="0"/>
              </a:spcAft>
              <a:buNone/>
            </a:pPr>
            <a:fld id="{00000000-1234-1234-1234-123412341234}" type="slidenum">
              <a:rPr lang="es"/>
              <a:t>‹Nr.›</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3" r:id="rId3"/>
    <p:sldLayoutId id="2147483654" r:id="rId4"/>
    <p:sldLayoutId id="2147483659" r:id="rId5"/>
    <p:sldLayoutId id="2147483662"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5.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2"/>
        <p:cNvGrpSpPr/>
        <p:nvPr/>
      </p:nvGrpSpPr>
      <p:grpSpPr>
        <a:xfrm>
          <a:off x="0" y="0"/>
          <a:ext cx="0" cy="0"/>
          <a:chOff x="0" y="0"/>
          <a:chExt cx="0" cy="0"/>
        </a:xfrm>
      </p:grpSpPr>
      <p:pic>
        <p:nvPicPr>
          <p:cNvPr id="35" name="Рисунок 34">
            <a:extLst>
              <a:ext uri="{FF2B5EF4-FFF2-40B4-BE49-F238E27FC236}">
                <a16:creationId xmlns:a16="http://schemas.microsoft.com/office/drawing/2014/main" id="{E4A3A343-6FF4-4364-BBF1-48A8359A57C5}"/>
              </a:ext>
            </a:extLst>
          </p:cNvPr>
          <p:cNvPicPr>
            <a:picLocks noChangeAspect="1"/>
          </p:cNvPicPr>
          <p:nvPr/>
        </p:nvPicPr>
        <p:blipFill>
          <a:blip r:embed="rId3"/>
          <a:stretch>
            <a:fillRect/>
          </a:stretch>
        </p:blipFill>
        <p:spPr>
          <a:xfrm>
            <a:off x="5005420" y="164648"/>
            <a:ext cx="4138580" cy="4965498"/>
          </a:xfrm>
          <a:prstGeom prst="rect">
            <a:avLst/>
          </a:prstGeom>
        </p:spPr>
      </p:pic>
      <p:grpSp>
        <p:nvGrpSpPr>
          <p:cNvPr id="1454" name="Google Shape;1454;p34"/>
          <p:cNvGrpSpPr/>
          <p:nvPr/>
        </p:nvGrpSpPr>
        <p:grpSpPr>
          <a:xfrm flipH="1">
            <a:off x="3186850" y="83896"/>
            <a:ext cx="2219245" cy="288063"/>
            <a:chOff x="3906325" y="2716500"/>
            <a:chExt cx="3677900" cy="477400"/>
          </a:xfrm>
        </p:grpSpPr>
        <p:sp>
          <p:nvSpPr>
            <p:cNvPr id="1455" name="Google Shape;1455;p34"/>
            <p:cNvSpPr/>
            <p:nvPr/>
          </p:nvSpPr>
          <p:spPr>
            <a:xfrm>
              <a:off x="3906325" y="2716500"/>
              <a:ext cx="268226" cy="267657"/>
            </a:xfrm>
            <a:custGeom>
              <a:avLst/>
              <a:gdLst/>
              <a:ahLst/>
              <a:cxnLst/>
              <a:rect l="l" t="t" r="r" b="b"/>
              <a:pathLst>
                <a:path w="1885" h="1881" extrusionOk="0">
                  <a:moveTo>
                    <a:pt x="1574" y="1"/>
                  </a:moveTo>
                  <a:lnTo>
                    <a:pt x="1" y="1572"/>
                  </a:lnTo>
                  <a:lnTo>
                    <a:pt x="1" y="1880"/>
                  </a:lnTo>
                  <a:lnTo>
                    <a:pt x="18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4"/>
            <p:cNvSpPr/>
            <p:nvPr/>
          </p:nvSpPr>
          <p:spPr>
            <a:xfrm>
              <a:off x="3906325" y="2716500"/>
              <a:ext cx="432150" cy="431581"/>
            </a:xfrm>
            <a:custGeom>
              <a:avLst/>
              <a:gdLst/>
              <a:ahLst/>
              <a:cxnLst/>
              <a:rect l="l" t="t" r="r" b="b"/>
              <a:pathLst>
                <a:path w="3037" h="3033" extrusionOk="0">
                  <a:moveTo>
                    <a:pt x="2725" y="1"/>
                  </a:moveTo>
                  <a:lnTo>
                    <a:pt x="1" y="2724"/>
                  </a:lnTo>
                  <a:lnTo>
                    <a:pt x="1" y="3032"/>
                  </a:lnTo>
                  <a:lnTo>
                    <a:pt x="30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4"/>
            <p:cNvSpPr/>
            <p:nvPr/>
          </p:nvSpPr>
          <p:spPr>
            <a:xfrm>
              <a:off x="3980034" y="2716500"/>
              <a:ext cx="522365" cy="477400"/>
            </a:xfrm>
            <a:custGeom>
              <a:avLst/>
              <a:gdLst/>
              <a:ahLst/>
              <a:cxnLst/>
              <a:rect l="l" t="t" r="r" b="b"/>
              <a:pathLst>
                <a:path w="3671" h="3355" extrusionOk="0">
                  <a:moveTo>
                    <a:pt x="3359" y="1"/>
                  </a:moveTo>
                  <a:lnTo>
                    <a:pt x="1" y="3355"/>
                  </a:lnTo>
                  <a:lnTo>
                    <a:pt x="312" y="3355"/>
                  </a:lnTo>
                  <a:lnTo>
                    <a:pt x="36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4"/>
            <p:cNvSpPr/>
            <p:nvPr/>
          </p:nvSpPr>
          <p:spPr>
            <a:xfrm>
              <a:off x="4143958" y="2716500"/>
              <a:ext cx="521938" cy="477400"/>
            </a:xfrm>
            <a:custGeom>
              <a:avLst/>
              <a:gdLst/>
              <a:ahLst/>
              <a:cxnLst/>
              <a:rect l="l" t="t" r="r" b="b"/>
              <a:pathLst>
                <a:path w="3668" h="3355" extrusionOk="0">
                  <a:moveTo>
                    <a:pt x="3359"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4"/>
            <p:cNvSpPr/>
            <p:nvPr/>
          </p:nvSpPr>
          <p:spPr>
            <a:xfrm>
              <a:off x="4307882" y="2716500"/>
              <a:ext cx="521796" cy="477400"/>
            </a:xfrm>
            <a:custGeom>
              <a:avLst/>
              <a:gdLst/>
              <a:ahLst/>
              <a:cxnLst/>
              <a:rect l="l" t="t" r="r" b="b"/>
              <a:pathLst>
                <a:path w="3667" h="3355" extrusionOk="0">
                  <a:moveTo>
                    <a:pt x="3355"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4"/>
            <p:cNvSpPr/>
            <p:nvPr/>
          </p:nvSpPr>
          <p:spPr>
            <a:xfrm>
              <a:off x="4471806" y="2716500"/>
              <a:ext cx="521796" cy="477400"/>
            </a:xfrm>
            <a:custGeom>
              <a:avLst/>
              <a:gdLst/>
              <a:ahLst/>
              <a:cxnLst/>
              <a:rect l="l" t="t" r="r" b="b"/>
              <a:pathLst>
                <a:path w="3667" h="3355" extrusionOk="0">
                  <a:moveTo>
                    <a:pt x="3355" y="1"/>
                  </a:moveTo>
                  <a:lnTo>
                    <a:pt x="1" y="3355"/>
                  </a:lnTo>
                  <a:lnTo>
                    <a:pt x="308"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4"/>
            <p:cNvSpPr/>
            <p:nvPr/>
          </p:nvSpPr>
          <p:spPr>
            <a:xfrm>
              <a:off x="4635303" y="2716500"/>
              <a:ext cx="522223" cy="477400"/>
            </a:xfrm>
            <a:custGeom>
              <a:avLst/>
              <a:gdLst/>
              <a:ahLst/>
              <a:cxnLst/>
              <a:rect l="l" t="t" r="r" b="b"/>
              <a:pathLst>
                <a:path w="3670" h="3355" extrusionOk="0">
                  <a:moveTo>
                    <a:pt x="3358" y="1"/>
                  </a:moveTo>
                  <a:lnTo>
                    <a:pt x="0" y="3355"/>
                  </a:lnTo>
                  <a:lnTo>
                    <a:pt x="311"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4"/>
            <p:cNvSpPr/>
            <p:nvPr/>
          </p:nvSpPr>
          <p:spPr>
            <a:xfrm>
              <a:off x="4799226" y="2716500"/>
              <a:ext cx="521796" cy="477400"/>
            </a:xfrm>
            <a:custGeom>
              <a:avLst/>
              <a:gdLst/>
              <a:ahLst/>
              <a:cxnLst/>
              <a:rect l="l" t="t" r="r" b="b"/>
              <a:pathLst>
                <a:path w="3667" h="3355" extrusionOk="0">
                  <a:moveTo>
                    <a:pt x="3358" y="1"/>
                  </a:moveTo>
                  <a:lnTo>
                    <a:pt x="0" y="3355"/>
                  </a:lnTo>
                  <a:lnTo>
                    <a:pt x="311"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4"/>
            <p:cNvSpPr/>
            <p:nvPr/>
          </p:nvSpPr>
          <p:spPr>
            <a:xfrm>
              <a:off x="4963008" y="2716500"/>
              <a:ext cx="521938" cy="477400"/>
            </a:xfrm>
            <a:custGeom>
              <a:avLst/>
              <a:gdLst/>
              <a:ahLst/>
              <a:cxnLst/>
              <a:rect l="l" t="t" r="r" b="b"/>
              <a:pathLst>
                <a:path w="3668" h="3355" extrusionOk="0">
                  <a:moveTo>
                    <a:pt x="3358"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4"/>
            <p:cNvSpPr/>
            <p:nvPr/>
          </p:nvSpPr>
          <p:spPr>
            <a:xfrm>
              <a:off x="5126932" y="2716500"/>
              <a:ext cx="521796" cy="477400"/>
            </a:xfrm>
            <a:custGeom>
              <a:avLst/>
              <a:gdLst/>
              <a:ahLst/>
              <a:cxnLst/>
              <a:rect l="l" t="t" r="r" b="b"/>
              <a:pathLst>
                <a:path w="3667" h="3355" extrusionOk="0">
                  <a:moveTo>
                    <a:pt x="3355" y="1"/>
                  </a:moveTo>
                  <a:lnTo>
                    <a:pt x="1" y="3355"/>
                  </a:lnTo>
                  <a:lnTo>
                    <a:pt x="309"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4"/>
            <p:cNvSpPr/>
            <p:nvPr/>
          </p:nvSpPr>
          <p:spPr>
            <a:xfrm>
              <a:off x="5290429" y="2716500"/>
              <a:ext cx="522223" cy="477400"/>
            </a:xfrm>
            <a:custGeom>
              <a:avLst/>
              <a:gdLst/>
              <a:ahLst/>
              <a:cxnLst/>
              <a:rect l="l" t="t" r="r" b="b"/>
              <a:pathLst>
                <a:path w="3670" h="3355" extrusionOk="0">
                  <a:moveTo>
                    <a:pt x="3358" y="1"/>
                  </a:moveTo>
                  <a:lnTo>
                    <a:pt x="0" y="3355"/>
                  </a:lnTo>
                  <a:lnTo>
                    <a:pt x="312"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4"/>
            <p:cNvSpPr/>
            <p:nvPr/>
          </p:nvSpPr>
          <p:spPr>
            <a:xfrm>
              <a:off x="5454353"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4"/>
            <p:cNvSpPr/>
            <p:nvPr/>
          </p:nvSpPr>
          <p:spPr>
            <a:xfrm>
              <a:off x="5618277"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4"/>
            <p:cNvSpPr/>
            <p:nvPr/>
          </p:nvSpPr>
          <p:spPr>
            <a:xfrm>
              <a:off x="578220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4"/>
            <p:cNvSpPr/>
            <p:nvPr/>
          </p:nvSpPr>
          <p:spPr>
            <a:xfrm>
              <a:off x="5945982" y="2716500"/>
              <a:ext cx="521796" cy="477400"/>
            </a:xfrm>
            <a:custGeom>
              <a:avLst/>
              <a:gdLst/>
              <a:ahLst/>
              <a:cxnLst/>
              <a:rect l="l" t="t" r="r" b="b"/>
              <a:pathLst>
                <a:path w="3667" h="3355" extrusionOk="0">
                  <a:moveTo>
                    <a:pt x="3355" y="1"/>
                  </a:moveTo>
                  <a:lnTo>
                    <a:pt x="1" y="3355"/>
                  </a:lnTo>
                  <a:lnTo>
                    <a:pt x="309"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4"/>
            <p:cNvSpPr/>
            <p:nvPr/>
          </p:nvSpPr>
          <p:spPr>
            <a:xfrm>
              <a:off x="6109479"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4"/>
            <p:cNvSpPr/>
            <p:nvPr/>
          </p:nvSpPr>
          <p:spPr>
            <a:xfrm>
              <a:off x="6273403"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4"/>
            <p:cNvSpPr/>
            <p:nvPr/>
          </p:nvSpPr>
          <p:spPr>
            <a:xfrm>
              <a:off x="6437327"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4"/>
            <p:cNvSpPr/>
            <p:nvPr/>
          </p:nvSpPr>
          <p:spPr>
            <a:xfrm>
              <a:off x="660125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4"/>
            <p:cNvSpPr/>
            <p:nvPr/>
          </p:nvSpPr>
          <p:spPr>
            <a:xfrm>
              <a:off x="6764463" y="2716500"/>
              <a:ext cx="522365" cy="477400"/>
            </a:xfrm>
            <a:custGeom>
              <a:avLst/>
              <a:gdLst/>
              <a:ahLst/>
              <a:cxnLst/>
              <a:rect l="l" t="t" r="r" b="b"/>
              <a:pathLst>
                <a:path w="3671" h="3355" extrusionOk="0">
                  <a:moveTo>
                    <a:pt x="3359" y="1"/>
                  </a:moveTo>
                  <a:lnTo>
                    <a:pt x="1" y="3355"/>
                  </a:lnTo>
                  <a:lnTo>
                    <a:pt x="313"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4"/>
            <p:cNvSpPr/>
            <p:nvPr/>
          </p:nvSpPr>
          <p:spPr>
            <a:xfrm>
              <a:off x="6928387" y="2716500"/>
              <a:ext cx="521796" cy="477400"/>
            </a:xfrm>
            <a:custGeom>
              <a:avLst/>
              <a:gdLst/>
              <a:ahLst/>
              <a:cxnLst/>
              <a:rect l="l" t="t" r="r" b="b"/>
              <a:pathLst>
                <a:path w="3667" h="3355" extrusionOk="0">
                  <a:moveTo>
                    <a:pt x="3359" y="1"/>
                  </a:moveTo>
                  <a:lnTo>
                    <a:pt x="1" y="3355"/>
                  </a:lnTo>
                  <a:lnTo>
                    <a:pt x="313"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4"/>
            <p:cNvSpPr/>
            <p:nvPr/>
          </p:nvSpPr>
          <p:spPr>
            <a:xfrm>
              <a:off x="7092311" y="2716500"/>
              <a:ext cx="491914" cy="477400"/>
            </a:xfrm>
            <a:custGeom>
              <a:avLst/>
              <a:gdLst/>
              <a:ahLst/>
              <a:cxnLst/>
              <a:rect l="l" t="t" r="r" b="b"/>
              <a:pathLst>
                <a:path w="3457" h="3355" extrusionOk="0">
                  <a:moveTo>
                    <a:pt x="3355" y="1"/>
                  </a:moveTo>
                  <a:lnTo>
                    <a:pt x="1" y="3355"/>
                  </a:lnTo>
                  <a:lnTo>
                    <a:pt x="309" y="3355"/>
                  </a:lnTo>
                  <a:lnTo>
                    <a:pt x="3456" y="210"/>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4"/>
            <p:cNvSpPr/>
            <p:nvPr/>
          </p:nvSpPr>
          <p:spPr>
            <a:xfrm>
              <a:off x="7256235" y="2865910"/>
              <a:ext cx="327990" cy="327990"/>
            </a:xfrm>
            <a:custGeom>
              <a:avLst/>
              <a:gdLst/>
              <a:ahLst/>
              <a:cxnLst/>
              <a:rect l="l" t="t" r="r" b="b"/>
              <a:pathLst>
                <a:path w="2305" h="2305" extrusionOk="0">
                  <a:moveTo>
                    <a:pt x="2304" y="1"/>
                  </a:moveTo>
                  <a:lnTo>
                    <a:pt x="0" y="2305"/>
                  </a:lnTo>
                  <a:lnTo>
                    <a:pt x="309" y="2305"/>
                  </a:lnTo>
                  <a:lnTo>
                    <a:pt x="2304" y="312"/>
                  </a:lnTo>
                  <a:lnTo>
                    <a:pt x="230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4"/>
            <p:cNvSpPr/>
            <p:nvPr/>
          </p:nvSpPr>
          <p:spPr>
            <a:xfrm>
              <a:off x="7419590" y="3029834"/>
              <a:ext cx="164635" cy="164066"/>
            </a:xfrm>
            <a:custGeom>
              <a:avLst/>
              <a:gdLst/>
              <a:ahLst/>
              <a:cxnLst/>
              <a:rect l="l" t="t" r="r" b="b"/>
              <a:pathLst>
                <a:path w="1157" h="1153" extrusionOk="0">
                  <a:moveTo>
                    <a:pt x="1156" y="1"/>
                  </a:moveTo>
                  <a:lnTo>
                    <a:pt x="1" y="1153"/>
                  </a:lnTo>
                  <a:lnTo>
                    <a:pt x="313" y="1153"/>
                  </a:lnTo>
                  <a:lnTo>
                    <a:pt x="1156" y="312"/>
                  </a:lnTo>
                  <a:lnTo>
                    <a:pt x="11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4"/>
            <p:cNvSpPr/>
            <p:nvPr/>
          </p:nvSpPr>
          <p:spPr>
            <a:xfrm>
              <a:off x="7583514" y="3193758"/>
              <a:ext cx="711" cy="142"/>
            </a:xfrm>
            <a:custGeom>
              <a:avLst/>
              <a:gdLst/>
              <a:ahLst/>
              <a:cxnLst/>
              <a:rect l="l" t="t" r="r" b="b"/>
              <a:pathLst>
                <a:path w="5" h="1" extrusionOk="0">
                  <a:moveTo>
                    <a:pt x="4" y="1"/>
                  </a:moveTo>
                  <a:lnTo>
                    <a:pt x="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 name="Google Shape;1483;p34"/>
          <p:cNvSpPr txBox="1">
            <a:spLocks noGrp="1"/>
          </p:cNvSpPr>
          <p:nvPr>
            <p:ph type="ctrTitle"/>
          </p:nvPr>
        </p:nvSpPr>
        <p:spPr>
          <a:xfrm flipH="1">
            <a:off x="1040021" y="1512220"/>
            <a:ext cx="5560792" cy="1289631"/>
          </a:xfrm>
          <a:prstGeom prst="rect">
            <a:avLst/>
          </a:prstGeom>
        </p:spPr>
        <p:txBody>
          <a:bodyPr spcFirstLastPara="1" wrap="square" lIns="91425" tIns="91425" rIns="91425" bIns="91425" anchor="t" anchorCtr="0">
            <a:noAutofit/>
          </a:bodyPr>
          <a:lstStyle/>
          <a:p>
            <a:pPr lvl="0">
              <a:lnSpc>
                <a:spcPts val="4700"/>
              </a:lnSpc>
            </a:pPr>
            <a:r>
              <a:rPr lang="de-DE" sz="3600" dirty="0">
                <a:solidFill>
                  <a:schemeClr val="tx1"/>
                </a:solidFill>
              </a:rPr>
              <a:t>DER WEG ZUM</a:t>
            </a:r>
            <a:br>
              <a:rPr lang="de-DE" sz="3600" dirty="0">
                <a:solidFill>
                  <a:schemeClr val="tx1"/>
                </a:solidFill>
              </a:rPr>
            </a:br>
            <a:r>
              <a:rPr lang="de-DE" sz="3600" dirty="0">
                <a:solidFill>
                  <a:schemeClr val="tx1"/>
                </a:solidFill>
              </a:rPr>
              <a:t>ANVISIERTEN TRAUMJOB</a:t>
            </a:r>
            <a:r>
              <a:rPr lang="es" sz="3600" dirty="0">
                <a:solidFill>
                  <a:schemeClr val="tx1"/>
                </a:solidFill>
              </a:rPr>
              <a:t> </a:t>
            </a:r>
            <a:endParaRPr sz="3600" dirty="0">
              <a:latin typeface="Fjalla One"/>
              <a:ea typeface="Fjalla One"/>
              <a:cs typeface="Fjalla One"/>
              <a:sym typeface="Fjalla One"/>
            </a:endParaRPr>
          </a:p>
        </p:txBody>
      </p:sp>
      <p:sp>
        <p:nvSpPr>
          <p:cNvPr id="1484" name="Google Shape;1484;p34"/>
          <p:cNvSpPr txBox="1">
            <a:spLocks noGrp="1"/>
          </p:cNvSpPr>
          <p:nvPr>
            <p:ph type="subTitle" idx="1"/>
          </p:nvPr>
        </p:nvSpPr>
        <p:spPr>
          <a:xfrm flipH="1">
            <a:off x="925535" y="4610950"/>
            <a:ext cx="2543700" cy="717000"/>
          </a:xfrm>
          <a:prstGeom prst="rect">
            <a:avLst/>
          </a:prstGeom>
        </p:spPr>
        <p:txBody>
          <a:bodyPr spcFirstLastPara="1" wrap="square" lIns="91425" tIns="91425" rIns="91425" bIns="91425" anchor="t" anchorCtr="0">
            <a:noAutofit/>
          </a:bodyPr>
          <a:lstStyle/>
          <a:p>
            <a:r>
              <a:rPr lang="de-DE" sz="1100" dirty="0"/>
              <a:t>Technische Hochschule Brandenburg,</a:t>
            </a:r>
          </a:p>
          <a:p>
            <a:r>
              <a:rPr lang="de-DE" sz="1100" dirty="0"/>
              <a:t>Sommersemester 2019</a:t>
            </a:r>
          </a:p>
        </p:txBody>
      </p:sp>
      <p:sp>
        <p:nvSpPr>
          <p:cNvPr id="37" name="Google Shape;1484;p34">
            <a:extLst>
              <a:ext uri="{FF2B5EF4-FFF2-40B4-BE49-F238E27FC236}">
                <a16:creationId xmlns:a16="http://schemas.microsoft.com/office/drawing/2014/main" id="{3D35FB43-768C-432D-81AF-471B98330B96}"/>
              </a:ext>
            </a:extLst>
          </p:cNvPr>
          <p:cNvSpPr txBox="1">
            <a:spLocks/>
          </p:cNvSpPr>
          <p:nvPr/>
        </p:nvSpPr>
        <p:spPr>
          <a:xfrm flipH="1">
            <a:off x="943020" y="1065464"/>
            <a:ext cx="3252069" cy="717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Barlow Semi Condensed"/>
              <a:buNone/>
              <a:defRPr sz="1200" b="0" i="0" u="none" strike="noStrike" cap="none">
                <a:solidFill>
                  <a:srgbClr val="434343"/>
                </a:solidFill>
                <a:latin typeface="Barlow Semi Condensed"/>
                <a:ea typeface="Barlow Semi Condensed"/>
                <a:cs typeface="Barlow Semi Condensed"/>
                <a:sym typeface="Barlow Semi Condensed"/>
              </a:defRPr>
            </a:lvl1pPr>
            <a:lvl2pPr marL="914400" marR="0" lvl="1"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2pPr>
            <a:lvl3pPr marL="1371600" marR="0" lvl="2"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3pPr>
            <a:lvl4pPr marL="1828800" marR="0" lvl="3"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4pPr>
            <a:lvl5pPr marL="2286000" marR="0" lvl="4"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5pPr>
            <a:lvl6pPr marL="2743200" marR="0" lvl="5"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6pPr>
            <a:lvl7pPr marL="3200400" marR="0" lvl="6"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7pPr>
            <a:lvl8pPr marL="3657600" marR="0" lvl="7"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8pPr>
            <a:lvl9pPr marL="4114800" marR="0" lvl="8"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9pPr>
          </a:lstStyle>
          <a:p>
            <a:r>
              <a:rPr lang="de-DE" sz="1600" b="1" dirty="0">
                <a:solidFill>
                  <a:schemeClr val="tx1"/>
                </a:solidFill>
              </a:rPr>
              <a:t>Implementierung von Prozessen</a:t>
            </a:r>
          </a:p>
        </p:txBody>
      </p:sp>
      <p:sp>
        <p:nvSpPr>
          <p:cNvPr id="38" name="Google Shape;1484;p34">
            <a:extLst>
              <a:ext uri="{FF2B5EF4-FFF2-40B4-BE49-F238E27FC236}">
                <a16:creationId xmlns:a16="http://schemas.microsoft.com/office/drawing/2014/main" id="{1438D563-3B6A-484D-97F6-08555F263B15}"/>
              </a:ext>
            </a:extLst>
          </p:cNvPr>
          <p:cNvSpPr txBox="1">
            <a:spLocks/>
          </p:cNvSpPr>
          <p:nvPr/>
        </p:nvSpPr>
        <p:spPr>
          <a:xfrm flipH="1">
            <a:off x="943020" y="3138316"/>
            <a:ext cx="4715503" cy="717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Barlow Semi Condensed"/>
              <a:buNone/>
              <a:defRPr sz="1200" b="0" i="0" u="none" strike="noStrike" cap="none">
                <a:solidFill>
                  <a:srgbClr val="434343"/>
                </a:solidFill>
                <a:latin typeface="Barlow Semi Condensed"/>
                <a:ea typeface="Barlow Semi Condensed"/>
                <a:cs typeface="Barlow Semi Condensed"/>
                <a:sym typeface="Barlow Semi Condensed"/>
              </a:defRPr>
            </a:lvl1pPr>
            <a:lvl2pPr marL="914400" marR="0" lvl="1"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2pPr>
            <a:lvl3pPr marL="1371600" marR="0" lvl="2"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3pPr>
            <a:lvl4pPr marL="1828800" marR="0" lvl="3"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4pPr>
            <a:lvl5pPr marL="2286000" marR="0" lvl="4"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5pPr>
            <a:lvl6pPr marL="2743200" marR="0" lvl="5"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6pPr>
            <a:lvl7pPr marL="3200400" marR="0" lvl="6"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7pPr>
            <a:lvl8pPr marL="3657600" marR="0" lvl="7"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8pPr>
            <a:lvl9pPr marL="4114800" marR="0" lvl="8" indent="-304800" algn="l" rtl="0">
              <a:lnSpc>
                <a:spcPct val="100000"/>
              </a:lnSpc>
              <a:spcBef>
                <a:spcPts val="0"/>
              </a:spcBef>
              <a:spcAft>
                <a:spcPts val="0"/>
              </a:spcAft>
              <a:buClr>
                <a:srgbClr val="434343"/>
              </a:buClr>
              <a:buSzPts val="1200"/>
              <a:buFont typeface="Inconsolata"/>
              <a:buNone/>
              <a:defRPr sz="1200" b="0" i="0" u="none" strike="noStrike" cap="none">
                <a:solidFill>
                  <a:srgbClr val="434343"/>
                </a:solidFill>
                <a:latin typeface="Inconsolata"/>
                <a:ea typeface="Inconsolata"/>
                <a:cs typeface="Inconsolata"/>
                <a:sym typeface="Inconsolata"/>
              </a:defRPr>
            </a:lvl9pPr>
          </a:lstStyle>
          <a:p>
            <a:r>
              <a:rPr lang="de-DE" sz="1400" dirty="0">
                <a:solidFill>
                  <a:schemeClr val="tx1"/>
                </a:solidFill>
              </a:rPr>
              <a:t>Jennifer </a:t>
            </a:r>
            <a:r>
              <a:rPr lang="de-DE" sz="1400" dirty="0" err="1">
                <a:solidFill>
                  <a:schemeClr val="tx1"/>
                </a:solidFill>
              </a:rPr>
              <a:t>Ferle</a:t>
            </a:r>
            <a:r>
              <a:rPr lang="de-DE" sz="1400" dirty="0">
                <a:solidFill>
                  <a:schemeClr val="tx1"/>
                </a:solidFill>
              </a:rPr>
              <a:t>, Juri Shyshlin, </a:t>
            </a:r>
            <a:r>
              <a:rPr lang="de-DE" sz="1400" dirty="0" err="1">
                <a:solidFill>
                  <a:schemeClr val="tx1"/>
                </a:solidFill>
              </a:rPr>
              <a:t>Josephin</a:t>
            </a:r>
            <a:r>
              <a:rPr lang="de-DE" sz="1400" dirty="0">
                <a:solidFill>
                  <a:schemeClr val="tx1"/>
                </a:solidFill>
              </a:rPr>
              <a:t> </a:t>
            </a:r>
            <a:r>
              <a:rPr lang="de-DE" sz="1400" dirty="0" err="1">
                <a:solidFill>
                  <a:schemeClr val="tx1"/>
                </a:solidFill>
              </a:rPr>
              <a:t>Vorkastner</a:t>
            </a:r>
            <a:endParaRPr lang="de-DE" sz="1400" dirty="0">
              <a:solidFill>
                <a:schemeClr val="tx1"/>
              </a:solidFill>
            </a:endParaRPr>
          </a:p>
        </p:txBody>
      </p:sp>
    </p:spTree>
    <p:extLst>
      <p:ext uri="{BB962C8B-B14F-4D97-AF65-F5344CB8AC3E}">
        <p14:creationId xmlns:p14="http://schemas.microsoft.com/office/powerpoint/2010/main" val="2986819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78"/>
        <p:cNvGrpSpPr/>
        <p:nvPr/>
      </p:nvGrpSpPr>
      <p:grpSpPr>
        <a:xfrm>
          <a:off x="0" y="0"/>
          <a:ext cx="0" cy="0"/>
          <a:chOff x="0" y="0"/>
          <a:chExt cx="0" cy="0"/>
        </a:xfrm>
      </p:grpSpPr>
      <p:sp>
        <p:nvSpPr>
          <p:cNvPr id="479" name="Google Shape;479;p20"/>
          <p:cNvSpPr txBox="1">
            <a:spLocks noGrp="1"/>
          </p:cNvSpPr>
          <p:nvPr>
            <p:ph type="ctrTitle" idx="3"/>
          </p:nvPr>
        </p:nvSpPr>
        <p:spPr>
          <a:xfrm>
            <a:off x="590550" y="410775"/>
            <a:ext cx="1254600" cy="74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DE" sz="2400" dirty="0">
                <a:solidFill>
                  <a:schemeClr val="tx1"/>
                </a:solidFill>
              </a:rPr>
              <a:t>AGENADA</a:t>
            </a:r>
            <a:endParaRPr sz="2400" dirty="0">
              <a:solidFill>
                <a:schemeClr val="tx1"/>
              </a:solidFill>
            </a:endParaRPr>
          </a:p>
        </p:txBody>
      </p:sp>
      <p:sp>
        <p:nvSpPr>
          <p:cNvPr id="480" name="Google Shape;480;p20"/>
          <p:cNvSpPr txBox="1">
            <a:spLocks noGrp="1"/>
          </p:cNvSpPr>
          <p:nvPr>
            <p:ph type="title"/>
          </p:nvPr>
        </p:nvSpPr>
        <p:spPr>
          <a:xfrm>
            <a:off x="541699" y="1367600"/>
            <a:ext cx="4468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01</a:t>
            </a:r>
            <a:endParaRPr dirty="0"/>
          </a:p>
        </p:txBody>
      </p:sp>
      <p:sp>
        <p:nvSpPr>
          <p:cNvPr id="481" name="Google Shape;481;p20"/>
          <p:cNvSpPr txBox="1">
            <a:spLocks noGrp="1"/>
          </p:cNvSpPr>
          <p:nvPr>
            <p:ph type="ctrTitle" idx="2"/>
          </p:nvPr>
        </p:nvSpPr>
        <p:spPr>
          <a:xfrm>
            <a:off x="1650049" y="1400174"/>
            <a:ext cx="2251800" cy="50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de-DE" sz="1600" dirty="0">
                <a:solidFill>
                  <a:schemeClr val="tx1"/>
                </a:solidFill>
              </a:rPr>
              <a:t>MOTIVATION</a:t>
            </a:r>
            <a:endParaRPr sz="1600" dirty="0">
              <a:solidFill>
                <a:schemeClr val="tx1"/>
              </a:solidFill>
            </a:endParaRPr>
          </a:p>
        </p:txBody>
      </p:sp>
      <p:sp>
        <p:nvSpPr>
          <p:cNvPr id="483" name="Google Shape;483;p20"/>
          <p:cNvSpPr txBox="1">
            <a:spLocks noGrp="1"/>
          </p:cNvSpPr>
          <p:nvPr>
            <p:ph type="title" idx="4"/>
          </p:nvPr>
        </p:nvSpPr>
        <p:spPr>
          <a:xfrm>
            <a:off x="541699" y="3386900"/>
            <a:ext cx="4468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02</a:t>
            </a:r>
            <a:endParaRPr dirty="0"/>
          </a:p>
        </p:txBody>
      </p:sp>
      <p:sp>
        <p:nvSpPr>
          <p:cNvPr id="484" name="Google Shape;484;p20"/>
          <p:cNvSpPr txBox="1">
            <a:spLocks noGrp="1"/>
          </p:cNvSpPr>
          <p:nvPr>
            <p:ph type="ctrTitle" idx="5"/>
          </p:nvPr>
        </p:nvSpPr>
        <p:spPr>
          <a:xfrm>
            <a:off x="1650049" y="3419474"/>
            <a:ext cx="2251800" cy="50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de-DE" sz="1600" dirty="0">
                <a:solidFill>
                  <a:schemeClr val="tx1"/>
                </a:solidFill>
              </a:rPr>
              <a:t>ANFORDERUNGEN</a:t>
            </a:r>
            <a:endParaRPr sz="1600" dirty="0">
              <a:solidFill>
                <a:schemeClr val="tx1"/>
              </a:solidFill>
            </a:endParaRPr>
          </a:p>
        </p:txBody>
      </p:sp>
      <p:sp>
        <p:nvSpPr>
          <p:cNvPr id="486" name="Google Shape;486;p20"/>
          <p:cNvSpPr txBox="1">
            <a:spLocks noGrp="1"/>
          </p:cNvSpPr>
          <p:nvPr>
            <p:ph type="title" idx="7"/>
          </p:nvPr>
        </p:nvSpPr>
        <p:spPr>
          <a:xfrm>
            <a:off x="4635299" y="1367600"/>
            <a:ext cx="4468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03</a:t>
            </a:r>
            <a:endParaRPr dirty="0"/>
          </a:p>
        </p:txBody>
      </p:sp>
      <p:sp>
        <p:nvSpPr>
          <p:cNvPr id="487" name="Google Shape;487;p20"/>
          <p:cNvSpPr txBox="1">
            <a:spLocks noGrp="1"/>
          </p:cNvSpPr>
          <p:nvPr>
            <p:ph type="ctrTitle" idx="8"/>
          </p:nvPr>
        </p:nvSpPr>
        <p:spPr>
          <a:xfrm>
            <a:off x="5772535" y="1407307"/>
            <a:ext cx="2251800" cy="50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de-DE" sz="1600" dirty="0">
                <a:solidFill>
                  <a:schemeClr val="tx1"/>
                </a:solidFill>
              </a:rPr>
              <a:t>PROZESS SCHRITTE</a:t>
            </a:r>
            <a:endParaRPr sz="1600" dirty="0">
              <a:solidFill>
                <a:schemeClr val="tx1"/>
              </a:solidFill>
            </a:endParaRPr>
          </a:p>
        </p:txBody>
      </p:sp>
      <p:sp>
        <p:nvSpPr>
          <p:cNvPr id="489" name="Google Shape;489;p20"/>
          <p:cNvSpPr txBox="1">
            <a:spLocks noGrp="1"/>
          </p:cNvSpPr>
          <p:nvPr>
            <p:ph type="title" idx="13"/>
          </p:nvPr>
        </p:nvSpPr>
        <p:spPr>
          <a:xfrm>
            <a:off x="4635299" y="3386900"/>
            <a:ext cx="4468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04</a:t>
            </a:r>
            <a:endParaRPr dirty="0"/>
          </a:p>
        </p:txBody>
      </p:sp>
      <p:sp>
        <p:nvSpPr>
          <p:cNvPr id="490" name="Google Shape;490;p20"/>
          <p:cNvSpPr txBox="1">
            <a:spLocks noGrp="1"/>
          </p:cNvSpPr>
          <p:nvPr>
            <p:ph type="ctrTitle" idx="14"/>
          </p:nvPr>
        </p:nvSpPr>
        <p:spPr>
          <a:xfrm>
            <a:off x="5743127" y="3419707"/>
            <a:ext cx="2251800" cy="50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de-DE" sz="1600" dirty="0">
                <a:solidFill>
                  <a:schemeClr val="tx1"/>
                </a:solidFill>
              </a:rPr>
              <a:t>LIVE DEMO</a:t>
            </a:r>
            <a:endParaRPr sz="1600"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80"/>
                                        </p:tgtEl>
                                        <p:attrNameLst>
                                          <p:attrName>style.visibility</p:attrName>
                                        </p:attrNameLst>
                                      </p:cBhvr>
                                      <p:to>
                                        <p:strVal val="visible"/>
                                      </p:to>
                                    </p:set>
                                    <p:anim calcmode="lin" valueType="num">
                                      <p:cBhvr>
                                        <p:cTn id="7" dur="750" fill="hold"/>
                                        <p:tgtEl>
                                          <p:spTgt spid="480"/>
                                        </p:tgtEl>
                                        <p:attrNameLst>
                                          <p:attrName>ppt_w</p:attrName>
                                        </p:attrNameLst>
                                      </p:cBhvr>
                                      <p:tavLst>
                                        <p:tav tm="0">
                                          <p:val>
                                            <p:fltVal val="0"/>
                                          </p:val>
                                        </p:tav>
                                        <p:tav tm="100000">
                                          <p:val>
                                            <p:strVal val="#ppt_w"/>
                                          </p:val>
                                        </p:tav>
                                      </p:tavLst>
                                    </p:anim>
                                    <p:anim calcmode="lin" valueType="num">
                                      <p:cBhvr>
                                        <p:cTn id="8" dur="750" fill="hold"/>
                                        <p:tgtEl>
                                          <p:spTgt spid="480"/>
                                        </p:tgtEl>
                                        <p:attrNameLst>
                                          <p:attrName>ppt_h</p:attrName>
                                        </p:attrNameLst>
                                      </p:cBhvr>
                                      <p:tavLst>
                                        <p:tav tm="0">
                                          <p:val>
                                            <p:fltVal val="0"/>
                                          </p:val>
                                        </p:tav>
                                        <p:tav tm="100000">
                                          <p:val>
                                            <p:strVal val="#ppt_h"/>
                                          </p:val>
                                        </p:tav>
                                      </p:tavLst>
                                    </p:anim>
                                    <p:animEffect transition="in" filter="fade">
                                      <p:cBhvr>
                                        <p:cTn id="9" dur="750"/>
                                        <p:tgtEl>
                                          <p:spTgt spid="480"/>
                                        </p:tgtEl>
                                      </p:cBhvr>
                                    </p:animEffect>
                                  </p:childTnLst>
                                </p:cTn>
                              </p:par>
                            </p:childTnLst>
                          </p:cTn>
                        </p:par>
                        <p:par>
                          <p:cTn id="10" fill="hold">
                            <p:stCondLst>
                              <p:cond delay="750"/>
                            </p:stCondLst>
                            <p:childTnLst>
                              <p:par>
                                <p:cTn id="11" presetID="42" presetClass="entr" presetSubtype="0" fill="hold" grpId="0" nodeType="afterEffect">
                                  <p:stCondLst>
                                    <p:cond delay="0"/>
                                  </p:stCondLst>
                                  <p:childTnLst>
                                    <p:set>
                                      <p:cBhvr>
                                        <p:cTn id="12" dur="1" fill="hold">
                                          <p:stCondLst>
                                            <p:cond delay="0"/>
                                          </p:stCondLst>
                                        </p:cTn>
                                        <p:tgtEl>
                                          <p:spTgt spid="481"/>
                                        </p:tgtEl>
                                        <p:attrNameLst>
                                          <p:attrName>style.visibility</p:attrName>
                                        </p:attrNameLst>
                                      </p:cBhvr>
                                      <p:to>
                                        <p:strVal val="visible"/>
                                      </p:to>
                                    </p:set>
                                    <p:animEffect transition="in" filter="fade">
                                      <p:cBhvr>
                                        <p:cTn id="13" dur="1000"/>
                                        <p:tgtEl>
                                          <p:spTgt spid="481"/>
                                        </p:tgtEl>
                                      </p:cBhvr>
                                    </p:animEffect>
                                    <p:anim calcmode="lin" valueType="num">
                                      <p:cBhvr>
                                        <p:cTn id="14" dur="1000" fill="hold"/>
                                        <p:tgtEl>
                                          <p:spTgt spid="481"/>
                                        </p:tgtEl>
                                        <p:attrNameLst>
                                          <p:attrName>ppt_x</p:attrName>
                                        </p:attrNameLst>
                                      </p:cBhvr>
                                      <p:tavLst>
                                        <p:tav tm="0">
                                          <p:val>
                                            <p:strVal val="#ppt_x"/>
                                          </p:val>
                                        </p:tav>
                                        <p:tav tm="100000">
                                          <p:val>
                                            <p:strVal val="#ppt_x"/>
                                          </p:val>
                                        </p:tav>
                                      </p:tavLst>
                                    </p:anim>
                                    <p:anim calcmode="lin" valueType="num">
                                      <p:cBhvr>
                                        <p:cTn id="15" dur="1000" fill="hold"/>
                                        <p:tgtEl>
                                          <p:spTgt spid="481"/>
                                        </p:tgtEl>
                                        <p:attrNameLst>
                                          <p:attrName>ppt_y</p:attrName>
                                        </p:attrNameLst>
                                      </p:cBhvr>
                                      <p:tavLst>
                                        <p:tav tm="0">
                                          <p:val>
                                            <p:strVal val="#ppt_y+.1"/>
                                          </p:val>
                                        </p:tav>
                                        <p:tav tm="100000">
                                          <p:val>
                                            <p:strVal val="#ppt_y"/>
                                          </p:val>
                                        </p:tav>
                                      </p:tavLst>
                                    </p:anim>
                                  </p:childTnLst>
                                </p:cTn>
                              </p:par>
                            </p:childTnLst>
                          </p:cTn>
                        </p:par>
                        <p:par>
                          <p:cTn id="16" fill="hold">
                            <p:stCondLst>
                              <p:cond delay="1750"/>
                            </p:stCondLst>
                            <p:childTnLst>
                              <p:par>
                                <p:cTn id="17" presetID="53" presetClass="entr" presetSubtype="16" fill="hold" grpId="0" nodeType="afterEffect">
                                  <p:stCondLst>
                                    <p:cond delay="0"/>
                                  </p:stCondLst>
                                  <p:childTnLst>
                                    <p:set>
                                      <p:cBhvr>
                                        <p:cTn id="18" dur="1" fill="hold">
                                          <p:stCondLst>
                                            <p:cond delay="0"/>
                                          </p:stCondLst>
                                        </p:cTn>
                                        <p:tgtEl>
                                          <p:spTgt spid="483"/>
                                        </p:tgtEl>
                                        <p:attrNameLst>
                                          <p:attrName>style.visibility</p:attrName>
                                        </p:attrNameLst>
                                      </p:cBhvr>
                                      <p:to>
                                        <p:strVal val="visible"/>
                                      </p:to>
                                    </p:set>
                                    <p:anim calcmode="lin" valueType="num">
                                      <p:cBhvr>
                                        <p:cTn id="19" dur="750" fill="hold"/>
                                        <p:tgtEl>
                                          <p:spTgt spid="483"/>
                                        </p:tgtEl>
                                        <p:attrNameLst>
                                          <p:attrName>ppt_w</p:attrName>
                                        </p:attrNameLst>
                                      </p:cBhvr>
                                      <p:tavLst>
                                        <p:tav tm="0">
                                          <p:val>
                                            <p:fltVal val="0"/>
                                          </p:val>
                                        </p:tav>
                                        <p:tav tm="100000">
                                          <p:val>
                                            <p:strVal val="#ppt_w"/>
                                          </p:val>
                                        </p:tav>
                                      </p:tavLst>
                                    </p:anim>
                                    <p:anim calcmode="lin" valueType="num">
                                      <p:cBhvr>
                                        <p:cTn id="20" dur="750" fill="hold"/>
                                        <p:tgtEl>
                                          <p:spTgt spid="483"/>
                                        </p:tgtEl>
                                        <p:attrNameLst>
                                          <p:attrName>ppt_h</p:attrName>
                                        </p:attrNameLst>
                                      </p:cBhvr>
                                      <p:tavLst>
                                        <p:tav tm="0">
                                          <p:val>
                                            <p:fltVal val="0"/>
                                          </p:val>
                                        </p:tav>
                                        <p:tav tm="100000">
                                          <p:val>
                                            <p:strVal val="#ppt_h"/>
                                          </p:val>
                                        </p:tav>
                                      </p:tavLst>
                                    </p:anim>
                                    <p:animEffect transition="in" filter="fade">
                                      <p:cBhvr>
                                        <p:cTn id="21" dur="750"/>
                                        <p:tgtEl>
                                          <p:spTgt spid="483"/>
                                        </p:tgtEl>
                                      </p:cBhvr>
                                    </p:animEffect>
                                  </p:childTnLst>
                                </p:cTn>
                              </p:par>
                            </p:childTnLst>
                          </p:cTn>
                        </p:par>
                        <p:par>
                          <p:cTn id="22" fill="hold">
                            <p:stCondLst>
                              <p:cond delay="2500"/>
                            </p:stCondLst>
                            <p:childTnLst>
                              <p:par>
                                <p:cTn id="23" presetID="42" presetClass="entr" presetSubtype="0" fill="hold" grpId="0" nodeType="afterEffect">
                                  <p:stCondLst>
                                    <p:cond delay="0"/>
                                  </p:stCondLst>
                                  <p:childTnLst>
                                    <p:set>
                                      <p:cBhvr>
                                        <p:cTn id="24" dur="1" fill="hold">
                                          <p:stCondLst>
                                            <p:cond delay="0"/>
                                          </p:stCondLst>
                                        </p:cTn>
                                        <p:tgtEl>
                                          <p:spTgt spid="484"/>
                                        </p:tgtEl>
                                        <p:attrNameLst>
                                          <p:attrName>style.visibility</p:attrName>
                                        </p:attrNameLst>
                                      </p:cBhvr>
                                      <p:to>
                                        <p:strVal val="visible"/>
                                      </p:to>
                                    </p:set>
                                    <p:animEffect transition="in" filter="fade">
                                      <p:cBhvr>
                                        <p:cTn id="25" dur="1000"/>
                                        <p:tgtEl>
                                          <p:spTgt spid="484"/>
                                        </p:tgtEl>
                                      </p:cBhvr>
                                    </p:animEffect>
                                    <p:anim calcmode="lin" valueType="num">
                                      <p:cBhvr>
                                        <p:cTn id="26" dur="1000" fill="hold"/>
                                        <p:tgtEl>
                                          <p:spTgt spid="484"/>
                                        </p:tgtEl>
                                        <p:attrNameLst>
                                          <p:attrName>ppt_x</p:attrName>
                                        </p:attrNameLst>
                                      </p:cBhvr>
                                      <p:tavLst>
                                        <p:tav tm="0">
                                          <p:val>
                                            <p:strVal val="#ppt_x"/>
                                          </p:val>
                                        </p:tav>
                                        <p:tav tm="100000">
                                          <p:val>
                                            <p:strVal val="#ppt_x"/>
                                          </p:val>
                                        </p:tav>
                                      </p:tavLst>
                                    </p:anim>
                                    <p:anim calcmode="lin" valueType="num">
                                      <p:cBhvr>
                                        <p:cTn id="27" dur="1000" fill="hold"/>
                                        <p:tgtEl>
                                          <p:spTgt spid="484"/>
                                        </p:tgtEl>
                                        <p:attrNameLst>
                                          <p:attrName>ppt_y</p:attrName>
                                        </p:attrNameLst>
                                      </p:cBhvr>
                                      <p:tavLst>
                                        <p:tav tm="0">
                                          <p:val>
                                            <p:strVal val="#ppt_y+.1"/>
                                          </p:val>
                                        </p:tav>
                                        <p:tav tm="100000">
                                          <p:val>
                                            <p:strVal val="#ppt_y"/>
                                          </p:val>
                                        </p:tav>
                                      </p:tavLst>
                                    </p:anim>
                                  </p:childTnLst>
                                </p:cTn>
                              </p:par>
                            </p:childTnLst>
                          </p:cTn>
                        </p:par>
                        <p:par>
                          <p:cTn id="28" fill="hold">
                            <p:stCondLst>
                              <p:cond delay="3500"/>
                            </p:stCondLst>
                            <p:childTnLst>
                              <p:par>
                                <p:cTn id="29" presetID="53" presetClass="entr" presetSubtype="16" fill="hold" grpId="0" nodeType="afterEffect">
                                  <p:stCondLst>
                                    <p:cond delay="0"/>
                                  </p:stCondLst>
                                  <p:childTnLst>
                                    <p:set>
                                      <p:cBhvr>
                                        <p:cTn id="30" dur="1" fill="hold">
                                          <p:stCondLst>
                                            <p:cond delay="0"/>
                                          </p:stCondLst>
                                        </p:cTn>
                                        <p:tgtEl>
                                          <p:spTgt spid="486"/>
                                        </p:tgtEl>
                                        <p:attrNameLst>
                                          <p:attrName>style.visibility</p:attrName>
                                        </p:attrNameLst>
                                      </p:cBhvr>
                                      <p:to>
                                        <p:strVal val="visible"/>
                                      </p:to>
                                    </p:set>
                                    <p:anim calcmode="lin" valueType="num">
                                      <p:cBhvr>
                                        <p:cTn id="31" dur="750" fill="hold"/>
                                        <p:tgtEl>
                                          <p:spTgt spid="486"/>
                                        </p:tgtEl>
                                        <p:attrNameLst>
                                          <p:attrName>ppt_w</p:attrName>
                                        </p:attrNameLst>
                                      </p:cBhvr>
                                      <p:tavLst>
                                        <p:tav tm="0">
                                          <p:val>
                                            <p:fltVal val="0"/>
                                          </p:val>
                                        </p:tav>
                                        <p:tav tm="100000">
                                          <p:val>
                                            <p:strVal val="#ppt_w"/>
                                          </p:val>
                                        </p:tav>
                                      </p:tavLst>
                                    </p:anim>
                                    <p:anim calcmode="lin" valueType="num">
                                      <p:cBhvr>
                                        <p:cTn id="32" dur="750" fill="hold"/>
                                        <p:tgtEl>
                                          <p:spTgt spid="486"/>
                                        </p:tgtEl>
                                        <p:attrNameLst>
                                          <p:attrName>ppt_h</p:attrName>
                                        </p:attrNameLst>
                                      </p:cBhvr>
                                      <p:tavLst>
                                        <p:tav tm="0">
                                          <p:val>
                                            <p:fltVal val="0"/>
                                          </p:val>
                                        </p:tav>
                                        <p:tav tm="100000">
                                          <p:val>
                                            <p:strVal val="#ppt_h"/>
                                          </p:val>
                                        </p:tav>
                                      </p:tavLst>
                                    </p:anim>
                                    <p:animEffect transition="in" filter="fade">
                                      <p:cBhvr>
                                        <p:cTn id="33" dur="750"/>
                                        <p:tgtEl>
                                          <p:spTgt spid="486"/>
                                        </p:tgtEl>
                                      </p:cBhvr>
                                    </p:animEffect>
                                  </p:childTnLst>
                                </p:cTn>
                              </p:par>
                            </p:childTnLst>
                          </p:cTn>
                        </p:par>
                        <p:par>
                          <p:cTn id="34" fill="hold">
                            <p:stCondLst>
                              <p:cond delay="4250"/>
                            </p:stCondLst>
                            <p:childTnLst>
                              <p:par>
                                <p:cTn id="35" presetID="42" presetClass="entr" presetSubtype="0" fill="hold" grpId="0" nodeType="afterEffect">
                                  <p:stCondLst>
                                    <p:cond delay="0"/>
                                  </p:stCondLst>
                                  <p:childTnLst>
                                    <p:set>
                                      <p:cBhvr>
                                        <p:cTn id="36" dur="1" fill="hold">
                                          <p:stCondLst>
                                            <p:cond delay="0"/>
                                          </p:stCondLst>
                                        </p:cTn>
                                        <p:tgtEl>
                                          <p:spTgt spid="487"/>
                                        </p:tgtEl>
                                        <p:attrNameLst>
                                          <p:attrName>style.visibility</p:attrName>
                                        </p:attrNameLst>
                                      </p:cBhvr>
                                      <p:to>
                                        <p:strVal val="visible"/>
                                      </p:to>
                                    </p:set>
                                    <p:animEffect transition="in" filter="fade">
                                      <p:cBhvr>
                                        <p:cTn id="37" dur="1000"/>
                                        <p:tgtEl>
                                          <p:spTgt spid="487"/>
                                        </p:tgtEl>
                                      </p:cBhvr>
                                    </p:animEffect>
                                    <p:anim calcmode="lin" valueType="num">
                                      <p:cBhvr>
                                        <p:cTn id="38" dur="1000" fill="hold"/>
                                        <p:tgtEl>
                                          <p:spTgt spid="487"/>
                                        </p:tgtEl>
                                        <p:attrNameLst>
                                          <p:attrName>ppt_x</p:attrName>
                                        </p:attrNameLst>
                                      </p:cBhvr>
                                      <p:tavLst>
                                        <p:tav tm="0">
                                          <p:val>
                                            <p:strVal val="#ppt_x"/>
                                          </p:val>
                                        </p:tav>
                                        <p:tav tm="100000">
                                          <p:val>
                                            <p:strVal val="#ppt_x"/>
                                          </p:val>
                                        </p:tav>
                                      </p:tavLst>
                                    </p:anim>
                                    <p:anim calcmode="lin" valueType="num">
                                      <p:cBhvr>
                                        <p:cTn id="39" dur="1000" fill="hold"/>
                                        <p:tgtEl>
                                          <p:spTgt spid="487"/>
                                        </p:tgtEl>
                                        <p:attrNameLst>
                                          <p:attrName>ppt_y</p:attrName>
                                        </p:attrNameLst>
                                      </p:cBhvr>
                                      <p:tavLst>
                                        <p:tav tm="0">
                                          <p:val>
                                            <p:strVal val="#ppt_y+.1"/>
                                          </p:val>
                                        </p:tav>
                                        <p:tav tm="100000">
                                          <p:val>
                                            <p:strVal val="#ppt_y"/>
                                          </p:val>
                                        </p:tav>
                                      </p:tavLst>
                                    </p:anim>
                                  </p:childTnLst>
                                </p:cTn>
                              </p:par>
                            </p:childTnLst>
                          </p:cTn>
                        </p:par>
                        <p:par>
                          <p:cTn id="40" fill="hold">
                            <p:stCondLst>
                              <p:cond delay="5250"/>
                            </p:stCondLst>
                            <p:childTnLst>
                              <p:par>
                                <p:cTn id="41" presetID="53" presetClass="entr" presetSubtype="16" fill="hold" grpId="0" nodeType="afterEffect">
                                  <p:stCondLst>
                                    <p:cond delay="0"/>
                                  </p:stCondLst>
                                  <p:childTnLst>
                                    <p:set>
                                      <p:cBhvr>
                                        <p:cTn id="42" dur="1" fill="hold">
                                          <p:stCondLst>
                                            <p:cond delay="0"/>
                                          </p:stCondLst>
                                        </p:cTn>
                                        <p:tgtEl>
                                          <p:spTgt spid="489"/>
                                        </p:tgtEl>
                                        <p:attrNameLst>
                                          <p:attrName>style.visibility</p:attrName>
                                        </p:attrNameLst>
                                      </p:cBhvr>
                                      <p:to>
                                        <p:strVal val="visible"/>
                                      </p:to>
                                    </p:set>
                                    <p:anim calcmode="lin" valueType="num">
                                      <p:cBhvr>
                                        <p:cTn id="43" dur="750" fill="hold"/>
                                        <p:tgtEl>
                                          <p:spTgt spid="489"/>
                                        </p:tgtEl>
                                        <p:attrNameLst>
                                          <p:attrName>ppt_w</p:attrName>
                                        </p:attrNameLst>
                                      </p:cBhvr>
                                      <p:tavLst>
                                        <p:tav tm="0">
                                          <p:val>
                                            <p:fltVal val="0"/>
                                          </p:val>
                                        </p:tav>
                                        <p:tav tm="100000">
                                          <p:val>
                                            <p:strVal val="#ppt_w"/>
                                          </p:val>
                                        </p:tav>
                                      </p:tavLst>
                                    </p:anim>
                                    <p:anim calcmode="lin" valueType="num">
                                      <p:cBhvr>
                                        <p:cTn id="44" dur="750" fill="hold"/>
                                        <p:tgtEl>
                                          <p:spTgt spid="489"/>
                                        </p:tgtEl>
                                        <p:attrNameLst>
                                          <p:attrName>ppt_h</p:attrName>
                                        </p:attrNameLst>
                                      </p:cBhvr>
                                      <p:tavLst>
                                        <p:tav tm="0">
                                          <p:val>
                                            <p:fltVal val="0"/>
                                          </p:val>
                                        </p:tav>
                                        <p:tav tm="100000">
                                          <p:val>
                                            <p:strVal val="#ppt_h"/>
                                          </p:val>
                                        </p:tav>
                                      </p:tavLst>
                                    </p:anim>
                                    <p:animEffect transition="in" filter="fade">
                                      <p:cBhvr>
                                        <p:cTn id="45" dur="750"/>
                                        <p:tgtEl>
                                          <p:spTgt spid="489"/>
                                        </p:tgtEl>
                                      </p:cBhvr>
                                    </p:animEffect>
                                  </p:childTnLst>
                                </p:cTn>
                              </p:par>
                            </p:childTnLst>
                          </p:cTn>
                        </p:par>
                        <p:par>
                          <p:cTn id="46" fill="hold">
                            <p:stCondLst>
                              <p:cond delay="6000"/>
                            </p:stCondLst>
                            <p:childTnLst>
                              <p:par>
                                <p:cTn id="47" presetID="42" presetClass="entr" presetSubtype="0" fill="hold" grpId="0" nodeType="afterEffect">
                                  <p:stCondLst>
                                    <p:cond delay="0"/>
                                  </p:stCondLst>
                                  <p:childTnLst>
                                    <p:set>
                                      <p:cBhvr>
                                        <p:cTn id="48" dur="1" fill="hold">
                                          <p:stCondLst>
                                            <p:cond delay="0"/>
                                          </p:stCondLst>
                                        </p:cTn>
                                        <p:tgtEl>
                                          <p:spTgt spid="490"/>
                                        </p:tgtEl>
                                        <p:attrNameLst>
                                          <p:attrName>style.visibility</p:attrName>
                                        </p:attrNameLst>
                                      </p:cBhvr>
                                      <p:to>
                                        <p:strVal val="visible"/>
                                      </p:to>
                                    </p:set>
                                    <p:animEffect transition="in" filter="fade">
                                      <p:cBhvr>
                                        <p:cTn id="49" dur="1000"/>
                                        <p:tgtEl>
                                          <p:spTgt spid="490"/>
                                        </p:tgtEl>
                                      </p:cBhvr>
                                    </p:animEffect>
                                    <p:anim calcmode="lin" valueType="num">
                                      <p:cBhvr>
                                        <p:cTn id="50" dur="1000" fill="hold"/>
                                        <p:tgtEl>
                                          <p:spTgt spid="490"/>
                                        </p:tgtEl>
                                        <p:attrNameLst>
                                          <p:attrName>ppt_x</p:attrName>
                                        </p:attrNameLst>
                                      </p:cBhvr>
                                      <p:tavLst>
                                        <p:tav tm="0">
                                          <p:val>
                                            <p:strVal val="#ppt_x"/>
                                          </p:val>
                                        </p:tav>
                                        <p:tav tm="100000">
                                          <p:val>
                                            <p:strVal val="#ppt_x"/>
                                          </p:val>
                                        </p:tav>
                                      </p:tavLst>
                                    </p:anim>
                                    <p:anim calcmode="lin" valueType="num">
                                      <p:cBhvr>
                                        <p:cTn id="51" dur="1000" fill="hold"/>
                                        <p:tgtEl>
                                          <p:spTgt spid="4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0" grpId="0"/>
      <p:bldP spid="481" grpId="0"/>
      <p:bldP spid="483" grpId="0"/>
      <p:bldP spid="484" grpId="0"/>
      <p:bldP spid="486" grpId="0"/>
      <p:bldP spid="487" grpId="0"/>
      <p:bldP spid="489" grpId="0"/>
      <p:bldP spid="49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495"/>
        <p:cNvGrpSpPr/>
        <p:nvPr/>
      </p:nvGrpSpPr>
      <p:grpSpPr>
        <a:xfrm>
          <a:off x="0" y="0"/>
          <a:ext cx="0" cy="0"/>
          <a:chOff x="0" y="0"/>
          <a:chExt cx="0" cy="0"/>
        </a:xfrm>
      </p:grpSpPr>
      <p:sp>
        <p:nvSpPr>
          <p:cNvPr id="496" name="Google Shape;496;p21"/>
          <p:cNvSpPr txBox="1">
            <a:spLocks noGrp="1"/>
          </p:cNvSpPr>
          <p:nvPr>
            <p:ph type="subTitle" idx="1"/>
          </p:nvPr>
        </p:nvSpPr>
        <p:spPr>
          <a:xfrm>
            <a:off x="4887821" y="277208"/>
            <a:ext cx="4235675" cy="928373"/>
          </a:xfrm>
          <a:prstGeom prst="rect">
            <a:avLst/>
          </a:prstGeom>
        </p:spPr>
        <p:txBody>
          <a:bodyPr spcFirstLastPara="1" wrap="square" lIns="91425" tIns="91425" rIns="91425" bIns="91425" anchor="ctr" anchorCtr="0">
            <a:noAutofit/>
          </a:bodyPr>
          <a:lstStyle/>
          <a:p>
            <a:pPr marL="0" lvl="0" indent="0" algn="l"/>
            <a:r>
              <a:rPr lang="de-DE" sz="1200" b="1" dirty="0">
                <a:solidFill>
                  <a:schemeClr val="tx1"/>
                </a:solidFill>
              </a:rPr>
              <a:t>Automatisierte Bewerbungsprozess mit der Hilfe von BPMN/DMN--Engine </a:t>
            </a:r>
            <a:r>
              <a:rPr lang="de-DE" sz="1200" b="1" dirty="0" err="1">
                <a:solidFill>
                  <a:schemeClr val="tx1"/>
                </a:solidFill>
              </a:rPr>
              <a:t>Camunda</a:t>
            </a:r>
            <a:endParaRPr sz="1050" b="1" dirty="0">
              <a:solidFill>
                <a:schemeClr val="tx1"/>
              </a:solidFill>
            </a:endParaRPr>
          </a:p>
        </p:txBody>
      </p:sp>
      <p:sp>
        <p:nvSpPr>
          <p:cNvPr id="497" name="Google Shape;497;p21"/>
          <p:cNvSpPr txBox="1">
            <a:spLocks noGrp="1"/>
          </p:cNvSpPr>
          <p:nvPr>
            <p:ph type="ctrTitle"/>
          </p:nvPr>
        </p:nvSpPr>
        <p:spPr>
          <a:xfrm>
            <a:off x="590550" y="410777"/>
            <a:ext cx="2092800" cy="74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DE" sz="2400" dirty="0">
                <a:solidFill>
                  <a:schemeClr val="tx1"/>
                </a:solidFill>
              </a:rPr>
              <a:t>MOTIVATION</a:t>
            </a:r>
            <a:endParaRPr dirty="0">
              <a:solidFill>
                <a:schemeClr val="tx1"/>
              </a:solidFill>
            </a:endParaRPr>
          </a:p>
        </p:txBody>
      </p:sp>
      <p:grpSp>
        <p:nvGrpSpPr>
          <p:cNvPr id="499" name="Google Shape;499;p21"/>
          <p:cNvGrpSpPr/>
          <p:nvPr/>
        </p:nvGrpSpPr>
        <p:grpSpPr>
          <a:xfrm>
            <a:off x="5262599" y="3827896"/>
            <a:ext cx="2219245" cy="288063"/>
            <a:chOff x="3906325" y="2716500"/>
            <a:chExt cx="3677900" cy="477400"/>
          </a:xfrm>
        </p:grpSpPr>
        <p:sp>
          <p:nvSpPr>
            <p:cNvPr id="500" name="Google Shape;500;p21"/>
            <p:cNvSpPr/>
            <p:nvPr/>
          </p:nvSpPr>
          <p:spPr>
            <a:xfrm>
              <a:off x="3906325" y="2716500"/>
              <a:ext cx="268226" cy="267657"/>
            </a:xfrm>
            <a:custGeom>
              <a:avLst/>
              <a:gdLst/>
              <a:ahLst/>
              <a:cxnLst/>
              <a:rect l="l" t="t" r="r" b="b"/>
              <a:pathLst>
                <a:path w="1885" h="1881" extrusionOk="0">
                  <a:moveTo>
                    <a:pt x="1574" y="1"/>
                  </a:moveTo>
                  <a:lnTo>
                    <a:pt x="1" y="1572"/>
                  </a:lnTo>
                  <a:lnTo>
                    <a:pt x="1" y="1880"/>
                  </a:lnTo>
                  <a:lnTo>
                    <a:pt x="18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1"/>
            <p:cNvSpPr/>
            <p:nvPr/>
          </p:nvSpPr>
          <p:spPr>
            <a:xfrm>
              <a:off x="3906325" y="2716500"/>
              <a:ext cx="432150" cy="431581"/>
            </a:xfrm>
            <a:custGeom>
              <a:avLst/>
              <a:gdLst/>
              <a:ahLst/>
              <a:cxnLst/>
              <a:rect l="l" t="t" r="r" b="b"/>
              <a:pathLst>
                <a:path w="3037" h="3033" extrusionOk="0">
                  <a:moveTo>
                    <a:pt x="2725" y="1"/>
                  </a:moveTo>
                  <a:lnTo>
                    <a:pt x="1" y="2724"/>
                  </a:lnTo>
                  <a:lnTo>
                    <a:pt x="1" y="3032"/>
                  </a:lnTo>
                  <a:lnTo>
                    <a:pt x="30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1"/>
            <p:cNvSpPr/>
            <p:nvPr/>
          </p:nvSpPr>
          <p:spPr>
            <a:xfrm>
              <a:off x="3980034" y="2716500"/>
              <a:ext cx="522365" cy="477400"/>
            </a:xfrm>
            <a:custGeom>
              <a:avLst/>
              <a:gdLst/>
              <a:ahLst/>
              <a:cxnLst/>
              <a:rect l="l" t="t" r="r" b="b"/>
              <a:pathLst>
                <a:path w="3671" h="3355" extrusionOk="0">
                  <a:moveTo>
                    <a:pt x="3359" y="1"/>
                  </a:moveTo>
                  <a:lnTo>
                    <a:pt x="1" y="3355"/>
                  </a:lnTo>
                  <a:lnTo>
                    <a:pt x="312" y="3355"/>
                  </a:lnTo>
                  <a:lnTo>
                    <a:pt x="36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1"/>
            <p:cNvSpPr/>
            <p:nvPr/>
          </p:nvSpPr>
          <p:spPr>
            <a:xfrm>
              <a:off x="4143958" y="2716500"/>
              <a:ext cx="521938" cy="477400"/>
            </a:xfrm>
            <a:custGeom>
              <a:avLst/>
              <a:gdLst/>
              <a:ahLst/>
              <a:cxnLst/>
              <a:rect l="l" t="t" r="r" b="b"/>
              <a:pathLst>
                <a:path w="3668" h="3355" extrusionOk="0">
                  <a:moveTo>
                    <a:pt x="3359"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1"/>
            <p:cNvSpPr/>
            <p:nvPr/>
          </p:nvSpPr>
          <p:spPr>
            <a:xfrm>
              <a:off x="4307882" y="2716500"/>
              <a:ext cx="521796" cy="477400"/>
            </a:xfrm>
            <a:custGeom>
              <a:avLst/>
              <a:gdLst/>
              <a:ahLst/>
              <a:cxnLst/>
              <a:rect l="l" t="t" r="r" b="b"/>
              <a:pathLst>
                <a:path w="3667" h="3355" extrusionOk="0">
                  <a:moveTo>
                    <a:pt x="3355"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1"/>
            <p:cNvSpPr/>
            <p:nvPr/>
          </p:nvSpPr>
          <p:spPr>
            <a:xfrm>
              <a:off x="4471806" y="2716500"/>
              <a:ext cx="521796" cy="477400"/>
            </a:xfrm>
            <a:custGeom>
              <a:avLst/>
              <a:gdLst/>
              <a:ahLst/>
              <a:cxnLst/>
              <a:rect l="l" t="t" r="r" b="b"/>
              <a:pathLst>
                <a:path w="3667" h="3355" extrusionOk="0">
                  <a:moveTo>
                    <a:pt x="3355" y="1"/>
                  </a:moveTo>
                  <a:lnTo>
                    <a:pt x="1" y="3355"/>
                  </a:lnTo>
                  <a:lnTo>
                    <a:pt x="308"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1"/>
            <p:cNvSpPr/>
            <p:nvPr/>
          </p:nvSpPr>
          <p:spPr>
            <a:xfrm>
              <a:off x="4635303" y="2716500"/>
              <a:ext cx="522223" cy="477400"/>
            </a:xfrm>
            <a:custGeom>
              <a:avLst/>
              <a:gdLst/>
              <a:ahLst/>
              <a:cxnLst/>
              <a:rect l="l" t="t" r="r" b="b"/>
              <a:pathLst>
                <a:path w="3670" h="3355" extrusionOk="0">
                  <a:moveTo>
                    <a:pt x="3358" y="1"/>
                  </a:moveTo>
                  <a:lnTo>
                    <a:pt x="0" y="3355"/>
                  </a:lnTo>
                  <a:lnTo>
                    <a:pt x="311"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1"/>
            <p:cNvSpPr/>
            <p:nvPr/>
          </p:nvSpPr>
          <p:spPr>
            <a:xfrm>
              <a:off x="4799226" y="2716500"/>
              <a:ext cx="521796" cy="477400"/>
            </a:xfrm>
            <a:custGeom>
              <a:avLst/>
              <a:gdLst/>
              <a:ahLst/>
              <a:cxnLst/>
              <a:rect l="l" t="t" r="r" b="b"/>
              <a:pathLst>
                <a:path w="3667" h="3355" extrusionOk="0">
                  <a:moveTo>
                    <a:pt x="3358" y="1"/>
                  </a:moveTo>
                  <a:lnTo>
                    <a:pt x="0" y="3355"/>
                  </a:lnTo>
                  <a:lnTo>
                    <a:pt x="311"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1"/>
            <p:cNvSpPr/>
            <p:nvPr/>
          </p:nvSpPr>
          <p:spPr>
            <a:xfrm>
              <a:off x="4963008" y="2716500"/>
              <a:ext cx="521938" cy="477400"/>
            </a:xfrm>
            <a:custGeom>
              <a:avLst/>
              <a:gdLst/>
              <a:ahLst/>
              <a:cxnLst/>
              <a:rect l="l" t="t" r="r" b="b"/>
              <a:pathLst>
                <a:path w="3668" h="3355" extrusionOk="0">
                  <a:moveTo>
                    <a:pt x="3358" y="1"/>
                  </a:moveTo>
                  <a:lnTo>
                    <a:pt x="1" y="3355"/>
                  </a:lnTo>
                  <a:lnTo>
                    <a:pt x="312"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1"/>
            <p:cNvSpPr/>
            <p:nvPr/>
          </p:nvSpPr>
          <p:spPr>
            <a:xfrm>
              <a:off x="5126932" y="2716500"/>
              <a:ext cx="521796" cy="477400"/>
            </a:xfrm>
            <a:custGeom>
              <a:avLst/>
              <a:gdLst/>
              <a:ahLst/>
              <a:cxnLst/>
              <a:rect l="l" t="t" r="r" b="b"/>
              <a:pathLst>
                <a:path w="3667" h="3355" extrusionOk="0">
                  <a:moveTo>
                    <a:pt x="3355" y="1"/>
                  </a:moveTo>
                  <a:lnTo>
                    <a:pt x="1" y="3355"/>
                  </a:lnTo>
                  <a:lnTo>
                    <a:pt x="309"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1"/>
            <p:cNvSpPr/>
            <p:nvPr/>
          </p:nvSpPr>
          <p:spPr>
            <a:xfrm>
              <a:off x="5290429" y="2716500"/>
              <a:ext cx="522223" cy="477400"/>
            </a:xfrm>
            <a:custGeom>
              <a:avLst/>
              <a:gdLst/>
              <a:ahLst/>
              <a:cxnLst/>
              <a:rect l="l" t="t" r="r" b="b"/>
              <a:pathLst>
                <a:path w="3670" h="3355" extrusionOk="0">
                  <a:moveTo>
                    <a:pt x="3358" y="1"/>
                  </a:moveTo>
                  <a:lnTo>
                    <a:pt x="0" y="3355"/>
                  </a:lnTo>
                  <a:lnTo>
                    <a:pt x="312"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1"/>
            <p:cNvSpPr/>
            <p:nvPr/>
          </p:nvSpPr>
          <p:spPr>
            <a:xfrm>
              <a:off x="5454353"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1"/>
            <p:cNvSpPr/>
            <p:nvPr/>
          </p:nvSpPr>
          <p:spPr>
            <a:xfrm>
              <a:off x="5618277" y="2716500"/>
              <a:ext cx="521653" cy="477400"/>
            </a:xfrm>
            <a:custGeom>
              <a:avLst/>
              <a:gdLst/>
              <a:ahLst/>
              <a:cxnLst/>
              <a:rect l="l" t="t" r="r" b="b"/>
              <a:pathLst>
                <a:path w="3666" h="3355" extrusionOk="0">
                  <a:moveTo>
                    <a:pt x="3358" y="1"/>
                  </a:moveTo>
                  <a:lnTo>
                    <a:pt x="0" y="3355"/>
                  </a:lnTo>
                  <a:lnTo>
                    <a:pt x="311"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1"/>
            <p:cNvSpPr/>
            <p:nvPr/>
          </p:nvSpPr>
          <p:spPr>
            <a:xfrm>
              <a:off x="578220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1"/>
            <p:cNvSpPr/>
            <p:nvPr/>
          </p:nvSpPr>
          <p:spPr>
            <a:xfrm>
              <a:off x="5945982" y="2716500"/>
              <a:ext cx="521796" cy="477400"/>
            </a:xfrm>
            <a:custGeom>
              <a:avLst/>
              <a:gdLst/>
              <a:ahLst/>
              <a:cxnLst/>
              <a:rect l="l" t="t" r="r" b="b"/>
              <a:pathLst>
                <a:path w="3667" h="3355" extrusionOk="0">
                  <a:moveTo>
                    <a:pt x="3355" y="1"/>
                  </a:moveTo>
                  <a:lnTo>
                    <a:pt x="1" y="3355"/>
                  </a:lnTo>
                  <a:lnTo>
                    <a:pt x="309"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1"/>
            <p:cNvSpPr/>
            <p:nvPr/>
          </p:nvSpPr>
          <p:spPr>
            <a:xfrm>
              <a:off x="6109479"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1"/>
            <p:cNvSpPr/>
            <p:nvPr/>
          </p:nvSpPr>
          <p:spPr>
            <a:xfrm>
              <a:off x="6273403" y="2716500"/>
              <a:ext cx="521653" cy="477400"/>
            </a:xfrm>
            <a:custGeom>
              <a:avLst/>
              <a:gdLst/>
              <a:ahLst/>
              <a:cxnLst/>
              <a:rect l="l" t="t" r="r" b="b"/>
              <a:pathLst>
                <a:path w="3666" h="3355" extrusionOk="0">
                  <a:moveTo>
                    <a:pt x="3358" y="1"/>
                  </a:moveTo>
                  <a:lnTo>
                    <a:pt x="0" y="3355"/>
                  </a:lnTo>
                  <a:lnTo>
                    <a:pt x="312" y="3355"/>
                  </a:lnTo>
                  <a:lnTo>
                    <a:pt x="36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1"/>
            <p:cNvSpPr/>
            <p:nvPr/>
          </p:nvSpPr>
          <p:spPr>
            <a:xfrm>
              <a:off x="6437327"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1"/>
            <p:cNvSpPr/>
            <p:nvPr/>
          </p:nvSpPr>
          <p:spPr>
            <a:xfrm>
              <a:off x="6601251" y="2716500"/>
              <a:ext cx="521653" cy="477400"/>
            </a:xfrm>
            <a:custGeom>
              <a:avLst/>
              <a:gdLst/>
              <a:ahLst/>
              <a:cxnLst/>
              <a:rect l="l" t="t" r="r" b="b"/>
              <a:pathLst>
                <a:path w="3666" h="3355" extrusionOk="0">
                  <a:moveTo>
                    <a:pt x="3354" y="1"/>
                  </a:moveTo>
                  <a:lnTo>
                    <a:pt x="0" y="3355"/>
                  </a:lnTo>
                  <a:lnTo>
                    <a:pt x="308" y="3355"/>
                  </a:lnTo>
                  <a:lnTo>
                    <a:pt x="36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1"/>
            <p:cNvSpPr/>
            <p:nvPr/>
          </p:nvSpPr>
          <p:spPr>
            <a:xfrm>
              <a:off x="6764463" y="2716500"/>
              <a:ext cx="522365" cy="477400"/>
            </a:xfrm>
            <a:custGeom>
              <a:avLst/>
              <a:gdLst/>
              <a:ahLst/>
              <a:cxnLst/>
              <a:rect l="l" t="t" r="r" b="b"/>
              <a:pathLst>
                <a:path w="3671" h="3355" extrusionOk="0">
                  <a:moveTo>
                    <a:pt x="3359" y="1"/>
                  </a:moveTo>
                  <a:lnTo>
                    <a:pt x="1" y="3355"/>
                  </a:lnTo>
                  <a:lnTo>
                    <a:pt x="313" y="3355"/>
                  </a:lnTo>
                  <a:lnTo>
                    <a:pt x="36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1"/>
            <p:cNvSpPr/>
            <p:nvPr/>
          </p:nvSpPr>
          <p:spPr>
            <a:xfrm>
              <a:off x="6928387" y="2716500"/>
              <a:ext cx="521796" cy="477400"/>
            </a:xfrm>
            <a:custGeom>
              <a:avLst/>
              <a:gdLst/>
              <a:ahLst/>
              <a:cxnLst/>
              <a:rect l="l" t="t" r="r" b="b"/>
              <a:pathLst>
                <a:path w="3667" h="3355" extrusionOk="0">
                  <a:moveTo>
                    <a:pt x="3359" y="1"/>
                  </a:moveTo>
                  <a:lnTo>
                    <a:pt x="1" y="3355"/>
                  </a:lnTo>
                  <a:lnTo>
                    <a:pt x="313" y="3355"/>
                  </a:lnTo>
                  <a:lnTo>
                    <a:pt x="36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1"/>
            <p:cNvSpPr/>
            <p:nvPr/>
          </p:nvSpPr>
          <p:spPr>
            <a:xfrm>
              <a:off x="7092311" y="2716500"/>
              <a:ext cx="491914" cy="477400"/>
            </a:xfrm>
            <a:custGeom>
              <a:avLst/>
              <a:gdLst/>
              <a:ahLst/>
              <a:cxnLst/>
              <a:rect l="l" t="t" r="r" b="b"/>
              <a:pathLst>
                <a:path w="3457" h="3355" extrusionOk="0">
                  <a:moveTo>
                    <a:pt x="3355" y="1"/>
                  </a:moveTo>
                  <a:lnTo>
                    <a:pt x="1" y="3355"/>
                  </a:lnTo>
                  <a:lnTo>
                    <a:pt x="309" y="3355"/>
                  </a:lnTo>
                  <a:lnTo>
                    <a:pt x="3456" y="210"/>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1"/>
            <p:cNvSpPr/>
            <p:nvPr/>
          </p:nvSpPr>
          <p:spPr>
            <a:xfrm>
              <a:off x="7256235" y="2865910"/>
              <a:ext cx="327990" cy="327990"/>
            </a:xfrm>
            <a:custGeom>
              <a:avLst/>
              <a:gdLst/>
              <a:ahLst/>
              <a:cxnLst/>
              <a:rect l="l" t="t" r="r" b="b"/>
              <a:pathLst>
                <a:path w="2305" h="2305" extrusionOk="0">
                  <a:moveTo>
                    <a:pt x="2304" y="1"/>
                  </a:moveTo>
                  <a:lnTo>
                    <a:pt x="0" y="2305"/>
                  </a:lnTo>
                  <a:lnTo>
                    <a:pt x="309" y="2305"/>
                  </a:lnTo>
                  <a:lnTo>
                    <a:pt x="2304" y="312"/>
                  </a:lnTo>
                  <a:lnTo>
                    <a:pt x="230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1"/>
            <p:cNvSpPr/>
            <p:nvPr/>
          </p:nvSpPr>
          <p:spPr>
            <a:xfrm>
              <a:off x="7419590" y="3029834"/>
              <a:ext cx="164635" cy="164066"/>
            </a:xfrm>
            <a:custGeom>
              <a:avLst/>
              <a:gdLst/>
              <a:ahLst/>
              <a:cxnLst/>
              <a:rect l="l" t="t" r="r" b="b"/>
              <a:pathLst>
                <a:path w="1157" h="1153" extrusionOk="0">
                  <a:moveTo>
                    <a:pt x="1156" y="1"/>
                  </a:moveTo>
                  <a:lnTo>
                    <a:pt x="1" y="1153"/>
                  </a:lnTo>
                  <a:lnTo>
                    <a:pt x="313" y="1153"/>
                  </a:lnTo>
                  <a:lnTo>
                    <a:pt x="1156" y="312"/>
                  </a:lnTo>
                  <a:lnTo>
                    <a:pt x="11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1"/>
            <p:cNvSpPr/>
            <p:nvPr/>
          </p:nvSpPr>
          <p:spPr>
            <a:xfrm>
              <a:off x="7583514" y="3193758"/>
              <a:ext cx="711" cy="142"/>
            </a:xfrm>
            <a:custGeom>
              <a:avLst/>
              <a:gdLst/>
              <a:ahLst/>
              <a:cxnLst/>
              <a:rect l="l" t="t" r="r" b="b"/>
              <a:pathLst>
                <a:path w="5" h="1" extrusionOk="0">
                  <a:moveTo>
                    <a:pt x="4" y="1"/>
                  </a:moveTo>
                  <a:lnTo>
                    <a:pt x="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496;p21">
            <a:extLst>
              <a:ext uri="{FF2B5EF4-FFF2-40B4-BE49-F238E27FC236}">
                <a16:creationId xmlns:a16="http://schemas.microsoft.com/office/drawing/2014/main" id="{8284F23E-F925-45BA-B2D9-39498D31017C}"/>
              </a:ext>
            </a:extLst>
          </p:cNvPr>
          <p:cNvSpPr txBox="1">
            <a:spLocks/>
          </p:cNvSpPr>
          <p:nvPr/>
        </p:nvSpPr>
        <p:spPr>
          <a:xfrm>
            <a:off x="5733668" y="1295735"/>
            <a:ext cx="3091723" cy="19439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rgbClr val="434343"/>
              </a:buClr>
              <a:buSzPts val="1100"/>
              <a:buFont typeface="Inconsolata"/>
              <a:buNone/>
              <a:defRPr sz="1100" b="0" i="0" u="none" strike="noStrike" cap="none">
                <a:solidFill>
                  <a:srgbClr val="434343"/>
                </a:solidFill>
                <a:latin typeface="Inconsolata"/>
                <a:ea typeface="Inconsolata"/>
                <a:cs typeface="Inconsolata"/>
                <a:sym typeface="Inconsolata"/>
              </a:defRPr>
            </a:lvl1pPr>
            <a:lvl2pPr marL="914400" marR="0" lvl="1"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2pPr>
            <a:lvl3pPr marL="1371600" marR="0" lvl="2"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3pPr>
            <a:lvl4pPr marL="1828800" marR="0" lvl="3"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4pPr>
            <a:lvl5pPr marL="2286000" marR="0" lvl="4"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5pPr>
            <a:lvl6pPr marL="2743200" marR="0" lvl="5"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6pPr>
            <a:lvl7pPr marL="3200400" marR="0" lvl="6"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7pPr>
            <a:lvl8pPr marL="3657600" marR="0" lvl="7"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8pPr>
            <a:lvl9pPr marL="4114800" marR="0" lvl="8" indent="-304800" algn="r" rtl="0">
              <a:lnSpc>
                <a:spcPct val="100000"/>
              </a:lnSpc>
              <a:spcBef>
                <a:spcPts val="0"/>
              </a:spcBef>
              <a:spcAft>
                <a:spcPts val="0"/>
              </a:spcAft>
              <a:buClr>
                <a:srgbClr val="FFFFFF"/>
              </a:buClr>
              <a:buSzPts val="1100"/>
              <a:buFont typeface="Inconsolata"/>
              <a:buNone/>
              <a:defRPr sz="1100" b="0" i="0" u="none" strike="noStrike" cap="none">
                <a:solidFill>
                  <a:srgbClr val="FFFFFF"/>
                </a:solidFill>
                <a:latin typeface="Inconsolata"/>
                <a:ea typeface="Inconsolata"/>
                <a:cs typeface="Inconsolata"/>
                <a:sym typeface="Inconsolata"/>
              </a:defRPr>
            </a:lvl9pPr>
          </a:lstStyle>
          <a:p>
            <a:pPr marL="0" indent="0" algn="l"/>
            <a:r>
              <a:rPr lang="de-DE" dirty="0">
                <a:solidFill>
                  <a:schemeClr val="tx1"/>
                </a:solidFill>
              </a:rPr>
              <a:t>Der Prozess soll aufzuzeigen, welche Schritte der Bewerber und das Unternehmen durchlaufen. Weitergehend ist es wichtig zu demonstrieren, inwiefern einzelne Schritte technisch gelöst werden können, sodass Arbeitszeit auf Seite des Unternehmens gespart wird und dieses seinen Nutzen daraus ziehen kann.</a:t>
            </a:r>
            <a:endParaRPr lang="de-DE" sz="1000" b="1" dirty="0">
              <a:solidFill>
                <a:schemeClr val="tx1"/>
              </a:solidFill>
            </a:endParaRPr>
          </a:p>
        </p:txBody>
      </p:sp>
      <p:pic>
        <p:nvPicPr>
          <p:cNvPr id="3" name="Рисунок 2">
            <a:extLst>
              <a:ext uri="{FF2B5EF4-FFF2-40B4-BE49-F238E27FC236}">
                <a16:creationId xmlns:a16="http://schemas.microsoft.com/office/drawing/2014/main" id="{EB3E6C96-3BC9-459E-9D0C-0FE122739798}"/>
              </a:ext>
            </a:extLst>
          </p:cNvPr>
          <p:cNvPicPr>
            <a:picLocks noChangeAspect="1"/>
          </p:cNvPicPr>
          <p:nvPr/>
        </p:nvPicPr>
        <p:blipFill>
          <a:blip r:embed="rId3"/>
          <a:stretch>
            <a:fillRect/>
          </a:stretch>
        </p:blipFill>
        <p:spPr>
          <a:xfrm>
            <a:off x="891041" y="1439034"/>
            <a:ext cx="4743714" cy="316405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96">
                                            <p:txEl>
                                              <p:pRg st="0" end="0"/>
                                            </p:txEl>
                                          </p:spTgt>
                                        </p:tgtEl>
                                        <p:attrNameLst>
                                          <p:attrName>style.visibility</p:attrName>
                                        </p:attrNameLst>
                                      </p:cBhvr>
                                      <p:to>
                                        <p:strVal val="visible"/>
                                      </p:to>
                                    </p:set>
                                    <p:anim calcmode="lin" valueType="num">
                                      <p:cBhvr>
                                        <p:cTn id="7" dur="750" fill="hold"/>
                                        <p:tgtEl>
                                          <p:spTgt spid="496">
                                            <p:txEl>
                                              <p:pRg st="0" end="0"/>
                                            </p:txEl>
                                          </p:spTgt>
                                        </p:tgtEl>
                                        <p:attrNameLst>
                                          <p:attrName>ppt_w</p:attrName>
                                        </p:attrNameLst>
                                      </p:cBhvr>
                                      <p:tavLst>
                                        <p:tav tm="0">
                                          <p:val>
                                            <p:fltVal val="0"/>
                                          </p:val>
                                        </p:tav>
                                        <p:tav tm="100000">
                                          <p:val>
                                            <p:strVal val="#ppt_w"/>
                                          </p:val>
                                        </p:tav>
                                      </p:tavLst>
                                    </p:anim>
                                    <p:anim calcmode="lin" valueType="num">
                                      <p:cBhvr>
                                        <p:cTn id="8" dur="750" fill="hold"/>
                                        <p:tgtEl>
                                          <p:spTgt spid="496">
                                            <p:txEl>
                                              <p:pRg st="0" end="0"/>
                                            </p:txEl>
                                          </p:spTgt>
                                        </p:tgtEl>
                                        <p:attrNameLst>
                                          <p:attrName>ppt_h</p:attrName>
                                        </p:attrNameLst>
                                      </p:cBhvr>
                                      <p:tavLst>
                                        <p:tav tm="0">
                                          <p:val>
                                            <p:fltVal val="0"/>
                                          </p:val>
                                        </p:tav>
                                        <p:tav tm="100000">
                                          <p:val>
                                            <p:strVal val="#ppt_h"/>
                                          </p:val>
                                        </p:tav>
                                      </p:tavLst>
                                    </p:anim>
                                    <p:animEffect transition="in" filter="fade">
                                      <p:cBhvr>
                                        <p:cTn id="9" dur="750"/>
                                        <p:tgtEl>
                                          <p:spTgt spid="496">
                                            <p:txEl>
                                              <p:pRg st="0" end="0"/>
                                            </p:txEl>
                                          </p:spTgt>
                                        </p:tgtEl>
                                      </p:cBhvr>
                                    </p:animEffect>
                                  </p:childTnLst>
                                </p:cTn>
                              </p:par>
                            </p:childTnLst>
                          </p:cTn>
                        </p:par>
                        <p:par>
                          <p:cTn id="10" fill="hold">
                            <p:stCondLst>
                              <p:cond delay="750"/>
                            </p:stCondLst>
                            <p:childTnLst>
                              <p:par>
                                <p:cTn id="11" presetID="22" presetClass="entr" presetSubtype="4" fill="hold" grpId="0" nodeType="after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wipe(down)">
                                      <p:cBhvr>
                                        <p:cTn id="13" dur="125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6" grpId="0" build="p"/>
      <p:bldP spid="31"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59"/>
        <p:cNvGrpSpPr/>
        <p:nvPr/>
      </p:nvGrpSpPr>
      <p:grpSpPr>
        <a:xfrm>
          <a:off x="0" y="0"/>
          <a:ext cx="0" cy="0"/>
          <a:chOff x="0" y="0"/>
          <a:chExt cx="0" cy="0"/>
        </a:xfrm>
      </p:grpSpPr>
      <p:sp>
        <p:nvSpPr>
          <p:cNvPr id="586" name="Google Shape;586;p24"/>
          <p:cNvSpPr txBox="1">
            <a:spLocks noGrp="1"/>
          </p:cNvSpPr>
          <p:nvPr>
            <p:ph type="ctrTitle"/>
          </p:nvPr>
        </p:nvSpPr>
        <p:spPr>
          <a:xfrm>
            <a:off x="590549" y="410775"/>
            <a:ext cx="2402207" cy="74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400" dirty="0">
                <a:solidFill>
                  <a:schemeClr val="tx1"/>
                </a:solidFill>
              </a:rPr>
              <a:t>MAIN </a:t>
            </a:r>
            <a:r>
              <a:rPr lang="de-DE" sz="2400" dirty="0">
                <a:solidFill>
                  <a:schemeClr val="tx1"/>
                </a:solidFill>
              </a:rPr>
              <a:t>ANFORDERUNGEN</a:t>
            </a:r>
            <a:endParaRPr sz="2400" dirty="0">
              <a:solidFill>
                <a:schemeClr val="tx1"/>
              </a:solidFill>
            </a:endParaRPr>
          </a:p>
        </p:txBody>
      </p:sp>
      <p:sp>
        <p:nvSpPr>
          <p:cNvPr id="589" name="Google Shape;589;p24"/>
          <p:cNvSpPr txBox="1"/>
          <p:nvPr/>
        </p:nvSpPr>
        <p:spPr>
          <a:xfrm flipH="1">
            <a:off x="1403515" y="3222501"/>
            <a:ext cx="2173999" cy="326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de-DE" sz="1200" dirty="0">
                <a:solidFill>
                  <a:schemeClr val="tx1"/>
                </a:solidFill>
                <a:latin typeface="Fjalla One"/>
                <a:ea typeface="Fjalla One"/>
                <a:cs typeface="Fjalla One"/>
                <a:sym typeface="Fjalla One"/>
              </a:rPr>
              <a:t>17 AKTIVITÄTEN</a:t>
            </a:r>
            <a:endParaRPr sz="1200" dirty="0">
              <a:solidFill>
                <a:schemeClr val="tx1"/>
              </a:solidFill>
              <a:latin typeface="Fjalla One"/>
              <a:ea typeface="Fjalla One"/>
              <a:cs typeface="Fjalla One"/>
              <a:sym typeface="Fjalla One"/>
            </a:endParaRPr>
          </a:p>
        </p:txBody>
      </p:sp>
      <p:sp>
        <p:nvSpPr>
          <p:cNvPr id="55" name="Google Shape;589;p24">
            <a:extLst>
              <a:ext uri="{FF2B5EF4-FFF2-40B4-BE49-F238E27FC236}">
                <a16:creationId xmlns:a16="http://schemas.microsoft.com/office/drawing/2014/main" id="{EFE541FA-7A91-446F-A6CE-F3D80521FC4C}"/>
              </a:ext>
            </a:extLst>
          </p:cNvPr>
          <p:cNvSpPr txBox="1"/>
          <p:nvPr/>
        </p:nvSpPr>
        <p:spPr>
          <a:xfrm flipH="1">
            <a:off x="4858521" y="2187291"/>
            <a:ext cx="2173999" cy="326700"/>
          </a:xfrm>
          <a:prstGeom prst="rect">
            <a:avLst/>
          </a:prstGeom>
          <a:noFill/>
          <a:ln>
            <a:noFill/>
          </a:ln>
        </p:spPr>
        <p:txBody>
          <a:bodyPr spcFirstLastPara="1" wrap="square" lIns="91425" tIns="91425" rIns="91425" bIns="91425" anchor="t" anchorCtr="0">
            <a:noAutofit/>
          </a:bodyPr>
          <a:lstStyle/>
          <a:p>
            <a:pPr lvl="0"/>
            <a:r>
              <a:rPr lang="es" sz="1200" dirty="0">
                <a:solidFill>
                  <a:schemeClr val="tx1"/>
                </a:solidFill>
                <a:latin typeface="Fjalla One"/>
                <a:ea typeface="Fjalla One"/>
                <a:cs typeface="Fjalla One"/>
                <a:sym typeface="Fjalla One"/>
              </a:rPr>
              <a:t>2 </a:t>
            </a:r>
            <a:r>
              <a:rPr lang="de-DE" sz="1200" dirty="0">
                <a:solidFill>
                  <a:schemeClr val="tx1"/>
                </a:solidFill>
                <a:latin typeface="Fjalla One"/>
                <a:ea typeface="Fjalla One"/>
                <a:cs typeface="Fjalla One"/>
                <a:sym typeface="Fjalla One"/>
              </a:rPr>
              <a:t>DECISION TASKS</a:t>
            </a:r>
          </a:p>
          <a:p>
            <a:pPr lvl="0"/>
            <a:r>
              <a:rPr lang="de-DE" sz="1200" dirty="0">
                <a:solidFill>
                  <a:schemeClr val="tx1"/>
                </a:solidFill>
                <a:latin typeface="Fjalla One"/>
                <a:ea typeface="Fjalla One"/>
                <a:cs typeface="Fjalla One"/>
                <a:sym typeface="Fjalla One"/>
              </a:rPr>
              <a:t>(DMN TABELLEN) </a:t>
            </a:r>
            <a:endParaRPr sz="1200" dirty="0">
              <a:solidFill>
                <a:schemeClr val="tx1"/>
              </a:solidFill>
              <a:latin typeface="Fjalla One"/>
              <a:ea typeface="Fjalla One"/>
              <a:cs typeface="Fjalla One"/>
              <a:sym typeface="Fjalla One"/>
            </a:endParaRPr>
          </a:p>
        </p:txBody>
      </p:sp>
      <p:sp>
        <p:nvSpPr>
          <p:cNvPr id="56" name="Google Shape;589;p24">
            <a:extLst>
              <a:ext uri="{FF2B5EF4-FFF2-40B4-BE49-F238E27FC236}">
                <a16:creationId xmlns:a16="http://schemas.microsoft.com/office/drawing/2014/main" id="{828E71C0-B367-42FB-840E-B24B4AFBFDD8}"/>
              </a:ext>
            </a:extLst>
          </p:cNvPr>
          <p:cNvSpPr txBox="1"/>
          <p:nvPr/>
        </p:nvSpPr>
        <p:spPr>
          <a:xfrm flipH="1">
            <a:off x="4863729" y="4309627"/>
            <a:ext cx="2173999" cy="326700"/>
          </a:xfrm>
          <a:prstGeom prst="rect">
            <a:avLst/>
          </a:prstGeom>
          <a:noFill/>
          <a:ln>
            <a:noFill/>
          </a:ln>
        </p:spPr>
        <p:txBody>
          <a:bodyPr spcFirstLastPara="1" wrap="square" lIns="91425" tIns="91425" rIns="91425" bIns="91425" anchor="t" anchorCtr="0">
            <a:noAutofit/>
          </a:bodyPr>
          <a:lstStyle/>
          <a:p>
            <a:pPr lvl="0"/>
            <a:r>
              <a:rPr lang="es" sz="1200" dirty="0">
                <a:solidFill>
                  <a:schemeClr val="tx1"/>
                </a:solidFill>
                <a:latin typeface="Fjalla One"/>
                <a:ea typeface="Fjalla One"/>
                <a:cs typeface="Fjalla One"/>
                <a:sym typeface="Fjalla One"/>
              </a:rPr>
              <a:t>2 </a:t>
            </a:r>
            <a:r>
              <a:rPr lang="de-DE" sz="1200" dirty="0">
                <a:solidFill>
                  <a:schemeClr val="tx1"/>
                </a:solidFill>
                <a:latin typeface="Fjalla One"/>
                <a:ea typeface="Fjalla One"/>
                <a:cs typeface="Fjalla One"/>
                <a:sym typeface="Fjalla One"/>
              </a:rPr>
              <a:t>VERSCHIEDENE</a:t>
            </a:r>
          </a:p>
          <a:p>
            <a:pPr lvl="0"/>
            <a:r>
              <a:rPr lang="de-DE" sz="1200" dirty="0">
                <a:solidFill>
                  <a:schemeClr val="tx1"/>
                </a:solidFill>
                <a:latin typeface="Fjalla One"/>
                <a:ea typeface="Fjalla One"/>
                <a:cs typeface="Fjalla One"/>
                <a:sym typeface="Fjalla One"/>
              </a:rPr>
              <a:t>GATEWAYS</a:t>
            </a:r>
            <a:endParaRPr sz="1200" dirty="0">
              <a:solidFill>
                <a:schemeClr val="tx1"/>
              </a:solidFill>
              <a:latin typeface="Fjalla One"/>
              <a:ea typeface="Fjalla One"/>
              <a:cs typeface="Fjalla One"/>
              <a:sym typeface="Fjalla One"/>
            </a:endParaRPr>
          </a:p>
        </p:txBody>
      </p:sp>
      <p:sp>
        <p:nvSpPr>
          <p:cNvPr id="57" name="Google Shape;589;p24">
            <a:extLst>
              <a:ext uri="{FF2B5EF4-FFF2-40B4-BE49-F238E27FC236}">
                <a16:creationId xmlns:a16="http://schemas.microsoft.com/office/drawing/2014/main" id="{5CFCFEE4-934E-4001-BB2D-9A0157E272E2}"/>
              </a:ext>
            </a:extLst>
          </p:cNvPr>
          <p:cNvSpPr txBox="1"/>
          <p:nvPr/>
        </p:nvSpPr>
        <p:spPr>
          <a:xfrm flipH="1">
            <a:off x="3140511" y="2210715"/>
            <a:ext cx="2173999" cy="326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s" sz="1200" dirty="0">
                <a:solidFill>
                  <a:schemeClr val="tx1"/>
                </a:solidFill>
                <a:latin typeface="Fjalla One"/>
                <a:ea typeface="Fjalla One"/>
                <a:cs typeface="Fjalla One"/>
                <a:sym typeface="Fjalla One"/>
              </a:rPr>
              <a:t>1 </a:t>
            </a:r>
            <a:r>
              <a:rPr lang="de-DE" sz="1200" dirty="0">
                <a:solidFill>
                  <a:schemeClr val="tx1"/>
                </a:solidFill>
                <a:latin typeface="Fjalla One"/>
                <a:ea typeface="Fjalla One"/>
                <a:cs typeface="Fjalla One"/>
                <a:sym typeface="Fjalla One"/>
              </a:rPr>
              <a:t>CALL ACTIVITY</a:t>
            </a:r>
            <a:endParaRPr sz="1200" dirty="0">
              <a:solidFill>
                <a:schemeClr val="tx1"/>
              </a:solidFill>
              <a:latin typeface="Fjalla One"/>
              <a:ea typeface="Fjalla One"/>
              <a:cs typeface="Fjalla One"/>
              <a:sym typeface="Fjalla One"/>
            </a:endParaRPr>
          </a:p>
        </p:txBody>
      </p:sp>
      <p:sp>
        <p:nvSpPr>
          <p:cNvPr id="58" name="Google Shape;589;p24">
            <a:extLst>
              <a:ext uri="{FF2B5EF4-FFF2-40B4-BE49-F238E27FC236}">
                <a16:creationId xmlns:a16="http://schemas.microsoft.com/office/drawing/2014/main" id="{9E6D0771-AA0B-4952-AE3C-028725E504D8}"/>
              </a:ext>
            </a:extLst>
          </p:cNvPr>
          <p:cNvSpPr txBox="1"/>
          <p:nvPr/>
        </p:nvSpPr>
        <p:spPr>
          <a:xfrm flipH="1">
            <a:off x="2992757" y="4312200"/>
            <a:ext cx="2173999" cy="326700"/>
          </a:xfrm>
          <a:prstGeom prst="rect">
            <a:avLst/>
          </a:prstGeom>
          <a:noFill/>
          <a:ln>
            <a:noFill/>
          </a:ln>
        </p:spPr>
        <p:txBody>
          <a:bodyPr spcFirstLastPara="1" wrap="square" lIns="91425" tIns="91425" rIns="91425" bIns="91425" anchor="t" anchorCtr="0">
            <a:noAutofit/>
          </a:bodyPr>
          <a:lstStyle/>
          <a:p>
            <a:pPr lvl="0"/>
            <a:r>
              <a:rPr lang="de-DE" sz="1200" dirty="0">
                <a:solidFill>
                  <a:schemeClr val="tx1"/>
                </a:solidFill>
                <a:latin typeface="Fjalla One"/>
                <a:ea typeface="Fjalla One"/>
                <a:cs typeface="Fjalla One"/>
                <a:sym typeface="Fjalla One"/>
              </a:rPr>
              <a:t>3 VERSCHIEDENE </a:t>
            </a:r>
          </a:p>
          <a:p>
            <a:pPr lvl="0"/>
            <a:r>
              <a:rPr lang="de-DE" sz="1200" dirty="0">
                <a:solidFill>
                  <a:schemeClr val="tx1"/>
                </a:solidFill>
                <a:latin typeface="Fjalla One"/>
                <a:ea typeface="Fjalla One"/>
                <a:cs typeface="Fjalla One"/>
                <a:sym typeface="Fjalla One"/>
              </a:rPr>
              <a:t>EVENT-SPEZIFIKATIONEN</a:t>
            </a:r>
            <a:endParaRPr sz="1200" dirty="0">
              <a:solidFill>
                <a:schemeClr val="tx1"/>
              </a:solidFill>
              <a:latin typeface="Fjalla One"/>
              <a:ea typeface="Fjalla One"/>
              <a:cs typeface="Fjalla One"/>
              <a:sym typeface="Fjalla One"/>
            </a:endParaRPr>
          </a:p>
        </p:txBody>
      </p:sp>
      <p:sp>
        <p:nvSpPr>
          <p:cNvPr id="59" name="Google Shape;589;p24">
            <a:extLst>
              <a:ext uri="{FF2B5EF4-FFF2-40B4-BE49-F238E27FC236}">
                <a16:creationId xmlns:a16="http://schemas.microsoft.com/office/drawing/2014/main" id="{DEDA11AF-B8B8-42DC-BCE7-FCA11E3DD011}"/>
              </a:ext>
            </a:extLst>
          </p:cNvPr>
          <p:cNvSpPr txBox="1"/>
          <p:nvPr/>
        </p:nvSpPr>
        <p:spPr>
          <a:xfrm flipH="1">
            <a:off x="6624161" y="2217173"/>
            <a:ext cx="2173999" cy="326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de-DE" sz="1200" dirty="0">
                <a:solidFill>
                  <a:schemeClr val="tx1"/>
                </a:solidFill>
                <a:latin typeface="Fjalla One"/>
                <a:ea typeface="Fjalla One"/>
                <a:cs typeface="Fjalla One"/>
                <a:sym typeface="Fjalla One"/>
              </a:rPr>
              <a:t>4 VERSCHIEDENE</a:t>
            </a:r>
          </a:p>
          <a:p>
            <a:pPr marL="0" lvl="0" indent="0" rtl="0">
              <a:spcBef>
                <a:spcPts val="0"/>
              </a:spcBef>
              <a:spcAft>
                <a:spcPts val="0"/>
              </a:spcAft>
              <a:buNone/>
            </a:pPr>
            <a:r>
              <a:rPr lang="de-DE" sz="1200" dirty="0">
                <a:solidFill>
                  <a:schemeClr val="tx1"/>
                </a:solidFill>
                <a:latin typeface="Fjalla One"/>
                <a:ea typeface="Fjalla One"/>
                <a:cs typeface="Fjalla One"/>
                <a:sym typeface="Fjalla One"/>
              </a:rPr>
              <a:t>AKTIVITÄTSTYPEN</a:t>
            </a:r>
            <a:endParaRPr sz="1200" dirty="0">
              <a:solidFill>
                <a:schemeClr val="tx1"/>
              </a:solidFill>
              <a:latin typeface="Fjalla One"/>
              <a:ea typeface="Fjalla One"/>
              <a:cs typeface="Fjalla One"/>
              <a:sym typeface="Fjalla One"/>
            </a:endParaRPr>
          </a:p>
        </p:txBody>
      </p:sp>
      <p:sp>
        <p:nvSpPr>
          <p:cNvPr id="65" name="Google Shape;589;p24">
            <a:extLst>
              <a:ext uri="{FF2B5EF4-FFF2-40B4-BE49-F238E27FC236}">
                <a16:creationId xmlns:a16="http://schemas.microsoft.com/office/drawing/2014/main" id="{E655162A-29F3-43FF-8342-4F33E36C149B}"/>
              </a:ext>
            </a:extLst>
          </p:cNvPr>
          <p:cNvSpPr txBox="1"/>
          <p:nvPr/>
        </p:nvSpPr>
        <p:spPr>
          <a:xfrm flipH="1">
            <a:off x="6570616" y="4304775"/>
            <a:ext cx="2173999" cy="326700"/>
          </a:xfrm>
          <a:prstGeom prst="rect">
            <a:avLst/>
          </a:prstGeom>
          <a:noFill/>
          <a:ln>
            <a:noFill/>
          </a:ln>
        </p:spPr>
        <p:txBody>
          <a:bodyPr spcFirstLastPara="1" wrap="square" lIns="91425" tIns="91425" rIns="91425" bIns="91425" anchor="t" anchorCtr="0">
            <a:noAutofit/>
          </a:bodyPr>
          <a:lstStyle/>
          <a:p>
            <a:pPr lvl="0"/>
            <a:r>
              <a:rPr lang="de-DE" sz="1200" dirty="0">
                <a:solidFill>
                  <a:schemeClr val="tx1"/>
                </a:solidFill>
                <a:latin typeface="Fjalla One"/>
                <a:ea typeface="Fjalla One"/>
                <a:cs typeface="Fjalla One"/>
                <a:sym typeface="Fjalla One"/>
              </a:rPr>
              <a:t>1 THROW </a:t>
            </a:r>
          </a:p>
          <a:p>
            <a:pPr lvl="0"/>
            <a:r>
              <a:rPr lang="de-DE" sz="1200" dirty="0">
                <a:solidFill>
                  <a:schemeClr val="tx1"/>
                </a:solidFill>
                <a:latin typeface="Fjalla One"/>
                <a:ea typeface="Fjalla One"/>
                <a:cs typeface="Fjalla One"/>
                <a:sym typeface="Fjalla One"/>
              </a:rPr>
              <a:t>CATCH PATTERN</a:t>
            </a:r>
            <a:endParaRPr sz="1200" dirty="0">
              <a:solidFill>
                <a:schemeClr val="tx1"/>
              </a:solidFill>
              <a:latin typeface="Fjalla One"/>
              <a:ea typeface="Fjalla One"/>
              <a:cs typeface="Fjalla One"/>
              <a:sym typeface="Fjalla One"/>
            </a:endParaRPr>
          </a:p>
        </p:txBody>
      </p:sp>
      <p:grpSp>
        <p:nvGrpSpPr>
          <p:cNvPr id="3" name="Группа 2">
            <a:extLst>
              <a:ext uri="{FF2B5EF4-FFF2-40B4-BE49-F238E27FC236}">
                <a16:creationId xmlns:a16="http://schemas.microsoft.com/office/drawing/2014/main" id="{AD612748-099F-4196-B391-FA0A2F643B42}"/>
              </a:ext>
            </a:extLst>
          </p:cNvPr>
          <p:cNvGrpSpPr/>
          <p:nvPr/>
        </p:nvGrpSpPr>
        <p:grpSpPr>
          <a:xfrm>
            <a:off x="4982902" y="1074505"/>
            <a:ext cx="863335" cy="1089154"/>
            <a:chOff x="4982902" y="1074505"/>
            <a:chExt cx="863335" cy="1089154"/>
          </a:xfrm>
        </p:grpSpPr>
        <p:sp>
          <p:nvSpPr>
            <p:cNvPr id="51" name="Google Shape;1339;p30">
              <a:extLst>
                <a:ext uri="{FF2B5EF4-FFF2-40B4-BE49-F238E27FC236}">
                  <a16:creationId xmlns:a16="http://schemas.microsoft.com/office/drawing/2014/main" id="{76779268-D90F-4D8A-A562-FD40F6592C5E}"/>
                </a:ext>
              </a:extLst>
            </p:cNvPr>
            <p:cNvSpPr/>
            <p:nvPr/>
          </p:nvSpPr>
          <p:spPr>
            <a:xfrm>
              <a:off x="5073237" y="1155375"/>
              <a:ext cx="712614" cy="774004"/>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42;p30">
              <a:extLst>
                <a:ext uri="{FF2B5EF4-FFF2-40B4-BE49-F238E27FC236}">
                  <a16:creationId xmlns:a16="http://schemas.microsoft.com/office/drawing/2014/main" id="{56A402F0-A659-4EDD-80F0-8D47E52E7D05}"/>
                </a:ext>
              </a:extLst>
            </p:cNvPr>
            <p:cNvSpPr/>
            <p:nvPr/>
          </p:nvSpPr>
          <p:spPr>
            <a:xfrm rot="10800000">
              <a:off x="4982902" y="1074505"/>
              <a:ext cx="863335" cy="1089154"/>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Рисунок 6">
              <a:extLst>
                <a:ext uri="{FF2B5EF4-FFF2-40B4-BE49-F238E27FC236}">
                  <a16:creationId xmlns:a16="http://schemas.microsoft.com/office/drawing/2014/main" id="{F3082FB2-9577-46A0-B17B-6E8F9E0163F3}"/>
                </a:ext>
              </a:extLst>
            </p:cNvPr>
            <p:cNvPicPr>
              <a:picLocks noChangeAspect="1"/>
            </p:cNvPicPr>
            <p:nvPr/>
          </p:nvPicPr>
          <p:blipFill>
            <a:blip r:embed="rId3"/>
            <a:stretch>
              <a:fillRect/>
            </a:stretch>
          </p:blipFill>
          <p:spPr>
            <a:xfrm>
              <a:off x="5110330" y="1246557"/>
              <a:ext cx="658093" cy="546149"/>
            </a:xfrm>
            <a:prstGeom prst="rect">
              <a:avLst/>
            </a:prstGeom>
          </p:spPr>
        </p:pic>
      </p:grpSp>
      <p:grpSp>
        <p:nvGrpSpPr>
          <p:cNvPr id="4" name="Группа 3">
            <a:extLst>
              <a:ext uri="{FF2B5EF4-FFF2-40B4-BE49-F238E27FC236}">
                <a16:creationId xmlns:a16="http://schemas.microsoft.com/office/drawing/2014/main" id="{DABF544A-2CAE-4E7D-AB18-88C3735985BE}"/>
              </a:ext>
            </a:extLst>
          </p:cNvPr>
          <p:cNvGrpSpPr/>
          <p:nvPr/>
        </p:nvGrpSpPr>
        <p:grpSpPr>
          <a:xfrm>
            <a:off x="6769958" y="1055946"/>
            <a:ext cx="863334" cy="1089153"/>
            <a:chOff x="6769958" y="1055946"/>
            <a:chExt cx="863334" cy="1089153"/>
          </a:xfrm>
        </p:grpSpPr>
        <p:sp>
          <p:nvSpPr>
            <p:cNvPr id="49" name="Google Shape;1339;p30">
              <a:extLst>
                <a:ext uri="{FF2B5EF4-FFF2-40B4-BE49-F238E27FC236}">
                  <a16:creationId xmlns:a16="http://schemas.microsoft.com/office/drawing/2014/main" id="{4BEDDD60-BC77-4A32-B79E-E5D05E3689DC}"/>
                </a:ext>
              </a:extLst>
            </p:cNvPr>
            <p:cNvSpPr/>
            <p:nvPr/>
          </p:nvSpPr>
          <p:spPr>
            <a:xfrm>
              <a:off x="6853561" y="1136814"/>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42;p30">
              <a:extLst>
                <a:ext uri="{FF2B5EF4-FFF2-40B4-BE49-F238E27FC236}">
                  <a16:creationId xmlns:a16="http://schemas.microsoft.com/office/drawing/2014/main" id="{CA75447E-603C-49B5-9684-6265AC016477}"/>
                </a:ext>
              </a:extLst>
            </p:cNvPr>
            <p:cNvSpPr/>
            <p:nvPr/>
          </p:nvSpPr>
          <p:spPr>
            <a:xfrm rot="10800000">
              <a:off x="6769958" y="1055946"/>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Рисунок 8">
              <a:extLst>
                <a:ext uri="{FF2B5EF4-FFF2-40B4-BE49-F238E27FC236}">
                  <a16:creationId xmlns:a16="http://schemas.microsoft.com/office/drawing/2014/main" id="{89E8B26C-644A-46AE-A8F8-F25B065BDA12}"/>
                </a:ext>
              </a:extLst>
            </p:cNvPr>
            <p:cNvPicPr>
              <a:picLocks noChangeAspect="1"/>
            </p:cNvPicPr>
            <p:nvPr/>
          </p:nvPicPr>
          <p:blipFill>
            <a:blip r:embed="rId4"/>
            <a:stretch>
              <a:fillRect/>
            </a:stretch>
          </p:blipFill>
          <p:spPr>
            <a:xfrm>
              <a:off x="6898556" y="1247535"/>
              <a:ext cx="658093" cy="544192"/>
            </a:xfrm>
            <a:prstGeom prst="rect">
              <a:avLst/>
            </a:prstGeom>
          </p:spPr>
        </p:pic>
      </p:grpSp>
      <p:grpSp>
        <p:nvGrpSpPr>
          <p:cNvPr id="2" name="Группа 1">
            <a:extLst>
              <a:ext uri="{FF2B5EF4-FFF2-40B4-BE49-F238E27FC236}">
                <a16:creationId xmlns:a16="http://schemas.microsoft.com/office/drawing/2014/main" id="{EB07263A-818B-4F0B-AE0C-3DE5EF96A91B}"/>
              </a:ext>
            </a:extLst>
          </p:cNvPr>
          <p:cNvGrpSpPr/>
          <p:nvPr/>
        </p:nvGrpSpPr>
        <p:grpSpPr>
          <a:xfrm>
            <a:off x="1491821" y="2080398"/>
            <a:ext cx="863334" cy="1089153"/>
            <a:chOff x="3195847" y="1130263"/>
            <a:chExt cx="863334" cy="1089153"/>
          </a:xfrm>
        </p:grpSpPr>
        <p:sp>
          <p:nvSpPr>
            <p:cNvPr id="61" name="Google Shape;1339;p30">
              <a:extLst>
                <a:ext uri="{FF2B5EF4-FFF2-40B4-BE49-F238E27FC236}">
                  <a16:creationId xmlns:a16="http://schemas.microsoft.com/office/drawing/2014/main" id="{0A67C9EA-416C-4F9A-AA3C-35F43D0C9A18}"/>
                </a:ext>
              </a:extLst>
            </p:cNvPr>
            <p:cNvSpPr/>
            <p:nvPr/>
          </p:nvSpPr>
          <p:spPr>
            <a:xfrm>
              <a:off x="3279450" y="1211131"/>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42;p30">
              <a:extLst>
                <a:ext uri="{FF2B5EF4-FFF2-40B4-BE49-F238E27FC236}">
                  <a16:creationId xmlns:a16="http://schemas.microsoft.com/office/drawing/2014/main" id="{1342856B-605C-49BB-9DD6-83059BFD74C3}"/>
                </a:ext>
              </a:extLst>
            </p:cNvPr>
            <p:cNvSpPr/>
            <p:nvPr/>
          </p:nvSpPr>
          <p:spPr>
            <a:xfrm rot="10800000">
              <a:off x="3195847" y="1130263"/>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Рисунок 10">
              <a:extLst>
                <a:ext uri="{FF2B5EF4-FFF2-40B4-BE49-F238E27FC236}">
                  <a16:creationId xmlns:a16="http://schemas.microsoft.com/office/drawing/2014/main" id="{72401DDA-74F3-4B62-9DE7-4A1AB238ABE0}"/>
                </a:ext>
              </a:extLst>
            </p:cNvPr>
            <p:cNvPicPr>
              <a:picLocks noChangeAspect="1"/>
            </p:cNvPicPr>
            <p:nvPr/>
          </p:nvPicPr>
          <p:blipFill>
            <a:blip r:embed="rId5"/>
            <a:stretch>
              <a:fillRect/>
            </a:stretch>
          </p:blipFill>
          <p:spPr>
            <a:xfrm>
              <a:off x="3324152" y="1283611"/>
              <a:ext cx="657643" cy="545776"/>
            </a:xfrm>
            <a:prstGeom prst="rect">
              <a:avLst/>
            </a:prstGeom>
          </p:spPr>
        </p:pic>
      </p:grpSp>
      <p:grpSp>
        <p:nvGrpSpPr>
          <p:cNvPr id="5" name="Группа 4">
            <a:extLst>
              <a:ext uri="{FF2B5EF4-FFF2-40B4-BE49-F238E27FC236}">
                <a16:creationId xmlns:a16="http://schemas.microsoft.com/office/drawing/2014/main" id="{602B3AC9-23E5-4CEB-B143-8D4C4564DB5B}"/>
              </a:ext>
            </a:extLst>
          </p:cNvPr>
          <p:cNvGrpSpPr/>
          <p:nvPr/>
        </p:nvGrpSpPr>
        <p:grpSpPr>
          <a:xfrm>
            <a:off x="3278090" y="1081502"/>
            <a:ext cx="863334" cy="1089153"/>
            <a:chOff x="1471074" y="3180414"/>
            <a:chExt cx="863334" cy="1089153"/>
          </a:xfrm>
        </p:grpSpPr>
        <p:sp>
          <p:nvSpPr>
            <p:cNvPr id="53" name="Google Shape;1339;p30">
              <a:extLst>
                <a:ext uri="{FF2B5EF4-FFF2-40B4-BE49-F238E27FC236}">
                  <a16:creationId xmlns:a16="http://schemas.microsoft.com/office/drawing/2014/main" id="{13AE70E0-869B-4106-8582-0AC2A53638E0}"/>
                </a:ext>
              </a:extLst>
            </p:cNvPr>
            <p:cNvSpPr/>
            <p:nvPr/>
          </p:nvSpPr>
          <p:spPr>
            <a:xfrm>
              <a:off x="1554677" y="3261282"/>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42;p30">
              <a:extLst>
                <a:ext uri="{FF2B5EF4-FFF2-40B4-BE49-F238E27FC236}">
                  <a16:creationId xmlns:a16="http://schemas.microsoft.com/office/drawing/2014/main" id="{459B74EB-426D-43B8-9CDC-7C1E720E6CCA}"/>
                </a:ext>
              </a:extLst>
            </p:cNvPr>
            <p:cNvSpPr/>
            <p:nvPr/>
          </p:nvSpPr>
          <p:spPr>
            <a:xfrm rot="10800000">
              <a:off x="1471074" y="3180414"/>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Рисунок 12">
              <a:extLst>
                <a:ext uri="{FF2B5EF4-FFF2-40B4-BE49-F238E27FC236}">
                  <a16:creationId xmlns:a16="http://schemas.microsoft.com/office/drawing/2014/main" id="{4AD0E4B6-797F-4CAE-8425-EB76B674E91D}"/>
                </a:ext>
              </a:extLst>
            </p:cNvPr>
            <p:cNvPicPr>
              <a:picLocks noChangeAspect="1"/>
            </p:cNvPicPr>
            <p:nvPr/>
          </p:nvPicPr>
          <p:blipFill>
            <a:blip r:embed="rId6"/>
            <a:stretch>
              <a:fillRect/>
            </a:stretch>
          </p:blipFill>
          <p:spPr>
            <a:xfrm>
              <a:off x="1604446" y="3372776"/>
              <a:ext cx="651555" cy="540723"/>
            </a:xfrm>
            <a:prstGeom prst="rect">
              <a:avLst/>
            </a:prstGeom>
          </p:spPr>
        </p:pic>
      </p:grpSp>
      <p:grpSp>
        <p:nvGrpSpPr>
          <p:cNvPr id="6" name="Группа 5">
            <a:extLst>
              <a:ext uri="{FF2B5EF4-FFF2-40B4-BE49-F238E27FC236}">
                <a16:creationId xmlns:a16="http://schemas.microsoft.com/office/drawing/2014/main" id="{D4B0DFEB-2DC4-41C0-8E61-2C71A525CADC}"/>
              </a:ext>
            </a:extLst>
          </p:cNvPr>
          <p:cNvGrpSpPr/>
          <p:nvPr/>
        </p:nvGrpSpPr>
        <p:grpSpPr>
          <a:xfrm>
            <a:off x="3185579" y="3175269"/>
            <a:ext cx="863334" cy="1089153"/>
            <a:chOff x="3185579" y="3175269"/>
            <a:chExt cx="863334" cy="1089153"/>
          </a:xfrm>
        </p:grpSpPr>
        <p:sp>
          <p:nvSpPr>
            <p:cNvPr id="63" name="Google Shape;1339;p30">
              <a:extLst>
                <a:ext uri="{FF2B5EF4-FFF2-40B4-BE49-F238E27FC236}">
                  <a16:creationId xmlns:a16="http://schemas.microsoft.com/office/drawing/2014/main" id="{1ABE6BF9-322B-4815-9E87-478E48BA01E4}"/>
                </a:ext>
              </a:extLst>
            </p:cNvPr>
            <p:cNvSpPr/>
            <p:nvPr/>
          </p:nvSpPr>
          <p:spPr>
            <a:xfrm>
              <a:off x="3269182" y="3256137"/>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42;p30">
              <a:extLst>
                <a:ext uri="{FF2B5EF4-FFF2-40B4-BE49-F238E27FC236}">
                  <a16:creationId xmlns:a16="http://schemas.microsoft.com/office/drawing/2014/main" id="{DA25FE61-13DE-4447-83EC-E84EF9ABEAD4}"/>
                </a:ext>
              </a:extLst>
            </p:cNvPr>
            <p:cNvSpPr/>
            <p:nvPr/>
          </p:nvSpPr>
          <p:spPr>
            <a:xfrm rot="10800000">
              <a:off x="3185579" y="3175269"/>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Рисунок 14">
              <a:extLst>
                <a:ext uri="{FF2B5EF4-FFF2-40B4-BE49-F238E27FC236}">
                  <a16:creationId xmlns:a16="http://schemas.microsoft.com/office/drawing/2014/main" id="{F2CFB676-21B1-4355-B9DF-CE334FD6E51E}"/>
                </a:ext>
              </a:extLst>
            </p:cNvPr>
            <p:cNvPicPr>
              <a:picLocks noChangeAspect="1"/>
            </p:cNvPicPr>
            <p:nvPr/>
          </p:nvPicPr>
          <p:blipFill>
            <a:blip r:embed="rId7"/>
            <a:stretch>
              <a:fillRect/>
            </a:stretch>
          </p:blipFill>
          <p:spPr>
            <a:xfrm>
              <a:off x="3507494" y="3667847"/>
              <a:ext cx="286340" cy="286340"/>
            </a:xfrm>
            <a:prstGeom prst="rect">
              <a:avLst/>
            </a:prstGeom>
          </p:spPr>
        </p:pic>
        <p:pic>
          <p:nvPicPr>
            <p:cNvPr id="17" name="Рисунок 16">
              <a:extLst>
                <a:ext uri="{FF2B5EF4-FFF2-40B4-BE49-F238E27FC236}">
                  <a16:creationId xmlns:a16="http://schemas.microsoft.com/office/drawing/2014/main" id="{E22F2F0A-273F-4425-9852-82CB1A9D8C11}"/>
                </a:ext>
              </a:extLst>
            </p:cNvPr>
            <p:cNvPicPr>
              <a:picLocks noChangeAspect="1"/>
            </p:cNvPicPr>
            <p:nvPr/>
          </p:nvPicPr>
          <p:blipFill>
            <a:blip r:embed="rId8"/>
            <a:stretch>
              <a:fillRect/>
            </a:stretch>
          </p:blipFill>
          <p:spPr>
            <a:xfrm>
              <a:off x="3343641" y="3373081"/>
              <a:ext cx="247710" cy="247710"/>
            </a:xfrm>
            <a:prstGeom prst="rect">
              <a:avLst/>
            </a:prstGeom>
          </p:spPr>
        </p:pic>
        <p:pic>
          <p:nvPicPr>
            <p:cNvPr id="19" name="Рисунок 18">
              <a:extLst>
                <a:ext uri="{FF2B5EF4-FFF2-40B4-BE49-F238E27FC236}">
                  <a16:creationId xmlns:a16="http://schemas.microsoft.com/office/drawing/2014/main" id="{41492DB7-7FB4-4AA8-BF10-73FE1D83B372}"/>
                </a:ext>
              </a:extLst>
            </p:cNvPr>
            <p:cNvPicPr>
              <a:picLocks noChangeAspect="1"/>
            </p:cNvPicPr>
            <p:nvPr/>
          </p:nvPicPr>
          <p:blipFill>
            <a:blip r:embed="rId9"/>
            <a:stretch>
              <a:fillRect/>
            </a:stretch>
          </p:blipFill>
          <p:spPr>
            <a:xfrm>
              <a:off x="3665473" y="3366085"/>
              <a:ext cx="261702" cy="261702"/>
            </a:xfrm>
            <a:prstGeom prst="rect">
              <a:avLst/>
            </a:prstGeom>
          </p:spPr>
        </p:pic>
      </p:grpSp>
      <p:grpSp>
        <p:nvGrpSpPr>
          <p:cNvPr id="8" name="Группа 7">
            <a:extLst>
              <a:ext uri="{FF2B5EF4-FFF2-40B4-BE49-F238E27FC236}">
                <a16:creationId xmlns:a16="http://schemas.microsoft.com/office/drawing/2014/main" id="{2D62E37C-BE65-451B-8488-0F04FB53FB16}"/>
              </a:ext>
            </a:extLst>
          </p:cNvPr>
          <p:cNvGrpSpPr/>
          <p:nvPr/>
        </p:nvGrpSpPr>
        <p:grpSpPr>
          <a:xfrm>
            <a:off x="4944210" y="3141633"/>
            <a:ext cx="863334" cy="1089153"/>
            <a:chOff x="4944210" y="3141633"/>
            <a:chExt cx="863334" cy="1089153"/>
          </a:xfrm>
        </p:grpSpPr>
        <p:sp>
          <p:nvSpPr>
            <p:cNvPr id="67" name="Google Shape;1339;p30">
              <a:extLst>
                <a:ext uri="{FF2B5EF4-FFF2-40B4-BE49-F238E27FC236}">
                  <a16:creationId xmlns:a16="http://schemas.microsoft.com/office/drawing/2014/main" id="{2BFE6027-C171-43A9-A1F7-681CC5D7CF53}"/>
                </a:ext>
              </a:extLst>
            </p:cNvPr>
            <p:cNvSpPr/>
            <p:nvPr/>
          </p:nvSpPr>
          <p:spPr>
            <a:xfrm>
              <a:off x="5027813" y="3222501"/>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42;p30">
              <a:extLst>
                <a:ext uri="{FF2B5EF4-FFF2-40B4-BE49-F238E27FC236}">
                  <a16:creationId xmlns:a16="http://schemas.microsoft.com/office/drawing/2014/main" id="{B10175F8-59BF-4BD1-9103-F18AE360BF84}"/>
                </a:ext>
              </a:extLst>
            </p:cNvPr>
            <p:cNvSpPr/>
            <p:nvPr/>
          </p:nvSpPr>
          <p:spPr>
            <a:xfrm rot="10800000">
              <a:off x="4944210" y="3141633"/>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Рисунок 20">
              <a:extLst>
                <a:ext uri="{FF2B5EF4-FFF2-40B4-BE49-F238E27FC236}">
                  <a16:creationId xmlns:a16="http://schemas.microsoft.com/office/drawing/2014/main" id="{5063BD2C-2E1D-4916-902E-C07903F96D64}"/>
                </a:ext>
              </a:extLst>
            </p:cNvPr>
            <p:cNvPicPr>
              <a:picLocks noChangeAspect="1"/>
            </p:cNvPicPr>
            <p:nvPr/>
          </p:nvPicPr>
          <p:blipFill>
            <a:blip r:embed="rId10"/>
            <a:stretch>
              <a:fillRect/>
            </a:stretch>
          </p:blipFill>
          <p:spPr>
            <a:xfrm>
              <a:off x="5097381" y="3287504"/>
              <a:ext cx="396286" cy="396286"/>
            </a:xfrm>
            <a:prstGeom prst="rect">
              <a:avLst/>
            </a:prstGeom>
          </p:spPr>
        </p:pic>
        <p:pic>
          <p:nvPicPr>
            <p:cNvPr id="23" name="Рисунок 22">
              <a:extLst>
                <a:ext uri="{FF2B5EF4-FFF2-40B4-BE49-F238E27FC236}">
                  <a16:creationId xmlns:a16="http://schemas.microsoft.com/office/drawing/2014/main" id="{91204BB9-1486-475F-A054-1D7F7F31D18A}"/>
                </a:ext>
              </a:extLst>
            </p:cNvPr>
            <p:cNvPicPr>
              <a:picLocks noChangeAspect="1"/>
            </p:cNvPicPr>
            <p:nvPr/>
          </p:nvPicPr>
          <p:blipFill>
            <a:blip r:embed="rId11"/>
            <a:stretch>
              <a:fillRect/>
            </a:stretch>
          </p:blipFill>
          <p:spPr>
            <a:xfrm>
              <a:off x="5295524" y="3518173"/>
              <a:ext cx="398990" cy="398990"/>
            </a:xfrm>
            <a:prstGeom prst="rect">
              <a:avLst/>
            </a:prstGeom>
          </p:spPr>
        </p:pic>
      </p:grpSp>
      <p:grpSp>
        <p:nvGrpSpPr>
          <p:cNvPr id="10" name="Группа 9">
            <a:extLst>
              <a:ext uri="{FF2B5EF4-FFF2-40B4-BE49-F238E27FC236}">
                <a16:creationId xmlns:a16="http://schemas.microsoft.com/office/drawing/2014/main" id="{7E7188CE-A366-4B2D-8EF3-A07DAA90B509}"/>
              </a:ext>
            </a:extLst>
          </p:cNvPr>
          <p:cNvGrpSpPr/>
          <p:nvPr/>
        </p:nvGrpSpPr>
        <p:grpSpPr>
          <a:xfrm>
            <a:off x="6702840" y="3141633"/>
            <a:ext cx="863334" cy="1089153"/>
            <a:chOff x="6702840" y="3141633"/>
            <a:chExt cx="863334" cy="1089153"/>
          </a:xfrm>
        </p:grpSpPr>
        <p:sp>
          <p:nvSpPr>
            <p:cNvPr id="71" name="Google Shape;1339;p30">
              <a:extLst>
                <a:ext uri="{FF2B5EF4-FFF2-40B4-BE49-F238E27FC236}">
                  <a16:creationId xmlns:a16="http://schemas.microsoft.com/office/drawing/2014/main" id="{258B0468-AA08-4A23-916A-8303F690B8D1}"/>
                </a:ext>
              </a:extLst>
            </p:cNvPr>
            <p:cNvSpPr/>
            <p:nvPr/>
          </p:nvSpPr>
          <p:spPr>
            <a:xfrm>
              <a:off x="6786443" y="3222501"/>
              <a:ext cx="712613" cy="774003"/>
            </a:xfrm>
            <a:prstGeom prst="rect">
              <a:avLst/>
            </a:pr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42;p30">
              <a:extLst>
                <a:ext uri="{FF2B5EF4-FFF2-40B4-BE49-F238E27FC236}">
                  <a16:creationId xmlns:a16="http://schemas.microsoft.com/office/drawing/2014/main" id="{EDC6D62B-391B-4FA5-B3EA-7788F1C1CDC0}"/>
                </a:ext>
              </a:extLst>
            </p:cNvPr>
            <p:cNvSpPr/>
            <p:nvPr/>
          </p:nvSpPr>
          <p:spPr>
            <a:xfrm rot="10800000">
              <a:off x="6702840" y="3141633"/>
              <a:ext cx="863334" cy="1089153"/>
            </a:xfrm>
            <a:custGeom>
              <a:avLst/>
              <a:gdLst/>
              <a:ahLst/>
              <a:cxnLst/>
              <a:rect l="l" t="t" r="r" b="b"/>
              <a:pathLst>
                <a:path w="12861" h="16225" extrusionOk="0">
                  <a:moveTo>
                    <a:pt x="12625" y="341"/>
                  </a:moveTo>
                  <a:lnTo>
                    <a:pt x="12625" y="15990"/>
                  </a:lnTo>
                  <a:lnTo>
                    <a:pt x="233" y="15990"/>
                  </a:lnTo>
                  <a:lnTo>
                    <a:pt x="233" y="2811"/>
                  </a:lnTo>
                  <a:lnTo>
                    <a:pt x="8945" y="2811"/>
                  </a:lnTo>
                  <a:cubicBezTo>
                    <a:pt x="8970" y="2811"/>
                    <a:pt x="8992" y="2804"/>
                    <a:pt x="9013" y="2789"/>
                  </a:cubicBezTo>
                  <a:lnTo>
                    <a:pt x="12625" y="341"/>
                  </a:lnTo>
                  <a:close/>
                  <a:moveTo>
                    <a:pt x="12744" y="1"/>
                  </a:moveTo>
                  <a:cubicBezTo>
                    <a:pt x="12721" y="1"/>
                    <a:pt x="12699" y="8"/>
                    <a:pt x="12679" y="22"/>
                  </a:cubicBezTo>
                  <a:lnTo>
                    <a:pt x="8912" y="2575"/>
                  </a:lnTo>
                  <a:lnTo>
                    <a:pt x="116" y="2575"/>
                  </a:lnTo>
                  <a:cubicBezTo>
                    <a:pt x="51" y="2575"/>
                    <a:pt x="1" y="2630"/>
                    <a:pt x="1" y="2695"/>
                  </a:cubicBezTo>
                  <a:lnTo>
                    <a:pt x="1" y="16105"/>
                  </a:lnTo>
                  <a:cubicBezTo>
                    <a:pt x="1" y="16171"/>
                    <a:pt x="51" y="16224"/>
                    <a:pt x="116" y="16224"/>
                  </a:cubicBezTo>
                  <a:lnTo>
                    <a:pt x="12744" y="16224"/>
                  </a:lnTo>
                  <a:cubicBezTo>
                    <a:pt x="12809" y="16224"/>
                    <a:pt x="12860" y="16171"/>
                    <a:pt x="12860" y="16105"/>
                  </a:cubicBezTo>
                  <a:lnTo>
                    <a:pt x="12860" y="119"/>
                  </a:lnTo>
                  <a:cubicBezTo>
                    <a:pt x="12860" y="76"/>
                    <a:pt x="12835" y="37"/>
                    <a:pt x="12799" y="15"/>
                  </a:cubicBezTo>
                  <a:cubicBezTo>
                    <a:pt x="12781" y="5"/>
                    <a:pt x="12762" y="1"/>
                    <a:pt x="127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 name="Рисунок 24">
              <a:extLst>
                <a:ext uri="{FF2B5EF4-FFF2-40B4-BE49-F238E27FC236}">
                  <a16:creationId xmlns:a16="http://schemas.microsoft.com/office/drawing/2014/main" id="{E27195FB-ECFC-4D0B-AADC-58C39C3A0FC5}"/>
                </a:ext>
              </a:extLst>
            </p:cNvPr>
            <p:cNvPicPr>
              <a:picLocks noChangeAspect="1"/>
            </p:cNvPicPr>
            <p:nvPr/>
          </p:nvPicPr>
          <p:blipFill>
            <a:blip r:embed="rId12"/>
            <a:stretch>
              <a:fillRect/>
            </a:stretch>
          </p:blipFill>
          <p:spPr>
            <a:xfrm>
              <a:off x="7112946" y="3577160"/>
              <a:ext cx="301343" cy="301343"/>
            </a:xfrm>
            <a:prstGeom prst="rect">
              <a:avLst/>
            </a:prstGeom>
          </p:spPr>
        </p:pic>
        <p:pic>
          <p:nvPicPr>
            <p:cNvPr id="27" name="Рисунок 26">
              <a:extLst>
                <a:ext uri="{FF2B5EF4-FFF2-40B4-BE49-F238E27FC236}">
                  <a16:creationId xmlns:a16="http://schemas.microsoft.com/office/drawing/2014/main" id="{5B78E5F1-34E4-4709-9D34-0D40B2F95DF2}"/>
                </a:ext>
              </a:extLst>
            </p:cNvPr>
            <p:cNvPicPr>
              <a:picLocks noChangeAspect="1"/>
            </p:cNvPicPr>
            <p:nvPr/>
          </p:nvPicPr>
          <p:blipFill>
            <a:blip r:embed="rId13"/>
            <a:stretch>
              <a:fillRect/>
            </a:stretch>
          </p:blipFill>
          <p:spPr>
            <a:xfrm>
              <a:off x="6898556" y="3338586"/>
              <a:ext cx="301343" cy="301343"/>
            </a:xfrm>
            <a:prstGeom prst="rect">
              <a:avLst/>
            </a:prstGeom>
          </p:spPr>
        </p:pic>
      </p:grpSp>
    </p:spTree>
    <p:extLst>
      <p:ext uri="{BB962C8B-B14F-4D97-AF65-F5344CB8AC3E}">
        <p14:creationId xmlns:p14="http://schemas.microsoft.com/office/powerpoint/2010/main" val="1857275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89"/>
                                        </p:tgtEl>
                                        <p:attrNameLst>
                                          <p:attrName>style.visibility</p:attrName>
                                        </p:attrNameLst>
                                      </p:cBhvr>
                                      <p:to>
                                        <p:strVal val="visible"/>
                                      </p:to>
                                    </p:set>
                                    <p:animEffect transition="in" filter="fade">
                                      <p:cBhvr>
                                        <p:cTn id="12" dur="1000"/>
                                        <p:tgtEl>
                                          <p:spTgt spid="589"/>
                                        </p:tgtEl>
                                      </p:cBhvr>
                                    </p:animEffect>
                                    <p:anim calcmode="lin" valueType="num">
                                      <p:cBhvr>
                                        <p:cTn id="13" dur="1000" fill="hold"/>
                                        <p:tgtEl>
                                          <p:spTgt spid="589"/>
                                        </p:tgtEl>
                                        <p:attrNameLst>
                                          <p:attrName>ppt_x</p:attrName>
                                        </p:attrNameLst>
                                      </p:cBhvr>
                                      <p:tavLst>
                                        <p:tav tm="0">
                                          <p:val>
                                            <p:strVal val="#ppt_x"/>
                                          </p:val>
                                        </p:tav>
                                        <p:tav tm="100000">
                                          <p:val>
                                            <p:strVal val="#ppt_x"/>
                                          </p:val>
                                        </p:tav>
                                      </p:tavLst>
                                    </p:anim>
                                    <p:anim calcmode="lin" valueType="num">
                                      <p:cBhvr>
                                        <p:cTn id="14" dur="1000" fill="hold"/>
                                        <p:tgtEl>
                                          <p:spTgt spid="589"/>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1000"/>
                                        <p:tgtEl>
                                          <p:spTgt spid="5"/>
                                        </p:tgtEl>
                                      </p:cBhvr>
                                    </p:animEffect>
                                    <p:anim calcmode="lin" valueType="num">
                                      <p:cBhvr>
                                        <p:cTn id="19" dur="1000" fill="hold"/>
                                        <p:tgtEl>
                                          <p:spTgt spid="5"/>
                                        </p:tgtEl>
                                        <p:attrNameLst>
                                          <p:attrName>ppt_x</p:attrName>
                                        </p:attrNameLst>
                                      </p:cBhvr>
                                      <p:tavLst>
                                        <p:tav tm="0">
                                          <p:val>
                                            <p:strVal val="#ppt_x"/>
                                          </p:val>
                                        </p:tav>
                                        <p:tav tm="100000">
                                          <p:val>
                                            <p:strVal val="#ppt_x"/>
                                          </p:val>
                                        </p:tav>
                                      </p:tavLst>
                                    </p:anim>
                                    <p:anim calcmode="lin" valueType="num">
                                      <p:cBhvr>
                                        <p:cTn id="20" dur="1000" fill="hold"/>
                                        <p:tgtEl>
                                          <p:spTgt spid="5"/>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1000"/>
                                        <p:tgtEl>
                                          <p:spTgt spid="57"/>
                                        </p:tgtEl>
                                      </p:cBhvr>
                                    </p:animEffect>
                                    <p:anim calcmode="lin" valueType="num">
                                      <p:cBhvr>
                                        <p:cTn id="24" dur="1000" fill="hold"/>
                                        <p:tgtEl>
                                          <p:spTgt spid="57"/>
                                        </p:tgtEl>
                                        <p:attrNameLst>
                                          <p:attrName>ppt_x</p:attrName>
                                        </p:attrNameLst>
                                      </p:cBhvr>
                                      <p:tavLst>
                                        <p:tav tm="0">
                                          <p:val>
                                            <p:strVal val="#ppt_x"/>
                                          </p:val>
                                        </p:tav>
                                        <p:tav tm="100000">
                                          <p:val>
                                            <p:strVal val="#ppt_x"/>
                                          </p:val>
                                        </p:tav>
                                      </p:tavLst>
                                    </p:anim>
                                    <p:anim calcmode="lin" valueType="num">
                                      <p:cBhvr>
                                        <p:cTn id="25" dur="1000" fill="hold"/>
                                        <p:tgtEl>
                                          <p:spTgt spid="57"/>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58"/>
                                        </p:tgtEl>
                                        <p:attrNameLst>
                                          <p:attrName>style.visibility</p:attrName>
                                        </p:attrNameLst>
                                      </p:cBhvr>
                                      <p:to>
                                        <p:strVal val="visible"/>
                                      </p:to>
                                    </p:set>
                                    <p:animEffect transition="in" filter="fade">
                                      <p:cBhvr>
                                        <p:cTn id="33" dur="1000"/>
                                        <p:tgtEl>
                                          <p:spTgt spid="58"/>
                                        </p:tgtEl>
                                      </p:cBhvr>
                                    </p:animEffect>
                                    <p:anim calcmode="lin" valueType="num">
                                      <p:cBhvr>
                                        <p:cTn id="34" dur="1000" fill="hold"/>
                                        <p:tgtEl>
                                          <p:spTgt spid="58"/>
                                        </p:tgtEl>
                                        <p:attrNameLst>
                                          <p:attrName>ppt_x</p:attrName>
                                        </p:attrNameLst>
                                      </p:cBhvr>
                                      <p:tavLst>
                                        <p:tav tm="0">
                                          <p:val>
                                            <p:strVal val="#ppt_x"/>
                                          </p:val>
                                        </p:tav>
                                        <p:tav tm="100000">
                                          <p:val>
                                            <p:strVal val="#ppt_x"/>
                                          </p:val>
                                        </p:tav>
                                      </p:tavLst>
                                    </p:anim>
                                    <p:anim calcmode="lin" valueType="num">
                                      <p:cBhvr>
                                        <p:cTn id="35" dur="1000" fill="hold"/>
                                        <p:tgtEl>
                                          <p:spTgt spid="58"/>
                                        </p:tgtEl>
                                        <p:attrNameLst>
                                          <p:attrName>ppt_y</p:attrName>
                                        </p:attrNameLst>
                                      </p:cBhvr>
                                      <p:tavLst>
                                        <p:tav tm="0">
                                          <p:val>
                                            <p:strVal val="#ppt_y+.1"/>
                                          </p:val>
                                        </p:tav>
                                        <p:tav tm="100000">
                                          <p:val>
                                            <p:strVal val="#ppt_y"/>
                                          </p:val>
                                        </p:tav>
                                      </p:tavLst>
                                    </p:anim>
                                  </p:childTnLst>
                                </p:cTn>
                              </p:par>
                            </p:childTnLst>
                          </p:cTn>
                        </p:par>
                        <p:par>
                          <p:cTn id="36" fill="hold">
                            <p:stCondLst>
                              <p:cond delay="2000"/>
                            </p:stCondLst>
                            <p:childTnLst>
                              <p:par>
                                <p:cTn id="37" presetID="42" presetClass="entr" presetSubtype="0" fill="hold"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1000"/>
                                        <p:tgtEl>
                                          <p:spTgt spid="3"/>
                                        </p:tgtEl>
                                      </p:cBhvr>
                                    </p:animEffect>
                                    <p:anim calcmode="lin" valueType="num">
                                      <p:cBhvr>
                                        <p:cTn id="40" dur="1000" fill="hold"/>
                                        <p:tgtEl>
                                          <p:spTgt spid="3"/>
                                        </p:tgtEl>
                                        <p:attrNameLst>
                                          <p:attrName>ppt_x</p:attrName>
                                        </p:attrNameLst>
                                      </p:cBhvr>
                                      <p:tavLst>
                                        <p:tav tm="0">
                                          <p:val>
                                            <p:strVal val="#ppt_x"/>
                                          </p:val>
                                        </p:tav>
                                        <p:tav tm="100000">
                                          <p:val>
                                            <p:strVal val="#ppt_x"/>
                                          </p:val>
                                        </p:tav>
                                      </p:tavLst>
                                    </p:anim>
                                    <p:anim calcmode="lin" valueType="num">
                                      <p:cBhvr>
                                        <p:cTn id="41" dur="1000" fill="hold"/>
                                        <p:tgtEl>
                                          <p:spTgt spid="3"/>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55"/>
                                        </p:tgtEl>
                                        <p:attrNameLst>
                                          <p:attrName>style.visibility</p:attrName>
                                        </p:attrNameLst>
                                      </p:cBhvr>
                                      <p:to>
                                        <p:strVal val="visible"/>
                                      </p:to>
                                    </p:set>
                                    <p:animEffect transition="in" filter="fade">
                                      <p:cBhvr>
                                        <p:cTn id="44" dur="1000"/>
                                        <p:tgtEl>
                                          <p:spTgt spid="55"/>
                                        </p:tgtEl>
                                      </p:cBhvr>
                                    </p:animEffect>
                                    <p:anim calcmode="lin" valueType="num">
                                      <p:cBhvr>
                                        <p:cTn id="45" dur="1000" fill="hold"/>
                                        <p:tgtEl>
                                          <p:spTgt spid="55"/>
                                        </p:tgtEl>
                                        <p:attrNameLst>
                                          <p:attrName>ppt_x</p:attrName>
                                        </p:attrNameLst>
                                      </p:cBhvr>
                                      <p:tavLst>
                                        <p:tav tm="0">
                                          <p:val>
                                            <p:strVal val="#ppt_x"/>
                                          </p:val>
                                        </p:tav>
                                        <p:tav tm="100000">
                                          <p:val>
                                            <p:strVal val="#ppt_x"/>
                                          </p:val>
                                        </p:tav>
                                      </p:tavLst>
                                    </p:anim>
                                    <p:anim calcmode="lin" valueType="num">
                                      <p:cBhvr>
                                        <p:cTn id="46" dur="1000" fill="hold"/>
                                        <p:tgtEl>
                                          <p:spTgt spid="55"/>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1000"/>
                                        <p:tgtEl>
                                          <p:spTgt spid="8"/>
                                        </p:tgtEl>
                                      </p:cBhvr>
                                    </p:animEffect>
                                    <p:anim calcmode="lin" valueType="num">
                                      <p:cBhvr>
                                        <p:cTn id="50" dur="1000" fill="hold"/>
                                        <p:tgtEl>
                                          <p:spTgt spid="8"/>
                                        </p:tgtEl>
                                        <p:attrNameLst>
                                          <p:attrName>ppt_x</p:attrName>
                                        </p:attrNameLst>
                                      </p:cBhvr>
                                      <p:tavLst>
                                        <p:tav tm="0">
                                          <p:val>
                                            <p:strVal val="#ppt_x"/>
                                          </p:val>
                                        </p:tav>
                                        <p:tav tm="100000">
                                          <p:val>
                                            <p:strVal val="#ppt_x"/>
                                          </p:val>
                                        </p:tav>
                                      </p:tavLst>
                                    </p:anim>
                                    <p:anim calcmode="lin" valueType="num">
                                      <p:cBhvr>
                                        <p:cTn id="51" dur="1000" fill="hold"/>
                                        <p:tgtEl>
                                          <p:spTgt spid="8"/>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1000"/>
                                        <p:tgtEl>
                                          <p:spTgt spid="56"/>
                                        </p:tgtEl>
                                      </p:cBhvr>
                                    </p:animEffect>
                                    <p:anim calcmode="lin" valueType="num">
                                      <p:cBhvr>
                                        <p:cTn id="55" dur="1000" fill="hold"/>
                                        <p:tgtEl>
                                          <p:spTgt spid="56"/>
                                        </p:tgtEl>
                                        <p:attrNameLst>
                                          <p:attrName>ppt_x</p:attrName>
                                        </p:attrNameLst>
                                      </p:cBhvr>
                                      <p:tavLst>
                                        <p:tav tm="0">
                                          <p:val>
                                            <p:strVal val="#ppt_x"/>
                                          </p:val>
                                        </p:tav>
                                        <p:tav tm="100000">
                                          <p:val>
                                            <p:strVal val="#ppt_x"/>
                                          </p:val>
                                        </p:tav>
                                      </p:tavLst>
                                    </p:anim>
                                    <p:anim calcmode="lin" valueType="num">
                                      <p:cBhvr>
                                        <p:cTn id="56" dur="1000" fill="hold"/>
                                        <p:tgtEl>
                                          <p:spTgt spid="56"/>
                                        </p:tgtEl>
                                        <p:attrNameLst>
                                          <p:attrName>ppt_y</p:attrName>
                                        </p:attrNameLst>
                                      </p:cBhvr>
                                      <p:tavLst>
                                        <p:tav tm="0">
                                          <p:val>
                                            <p:strVal val="#ppt_y+.1"/>
                                          </p:val>
                                        </p:tav>
                                        <p:tav tm="100000">
                                          <p:val>
                                            <p:strVal val="#ppt_y"/>
                                          </p:val>
                                        </p:tav>
                                      </p:tavLst>
                                    </p:anim>
                                  </p:childTnLst>
                                </p:cTn>
                              </p:par>
                            </p:childTnLst>
                          </p:cTn>
                        </p:par>
                        <p:par>
                          <p:cTn id="57" fill="hold">
                            <p:stCondLst>
                              <p:cond delay="3000"/>
                            </p:stCondLst>
                            <p:childTnLst>
                              <p:par>
                                <p:cTn id="58" presetID="42" presetClass="entr" presetSubtype="0" fill="hold" nodeType="afterEffect">
                                  <p:stCondLst>
                                    <p:cond delay="0"/>
                                  </p:stCondLst>
                                  <p:childTnLst>
                                    <p:set>
                                      <p:cBhvr>
                                        <p:cTn id="59" dur="1" fill="hold">
                                          <p:stCondLst>
                                            <p:cond delay="0"/>
                                          </p:stCondLst>
                                        </p:cTn>
                                        <p:tgtEl>
                                          <p:spTgt spid="4"/>
                                        </p:tgtEl>
                                        <p:attrNameLst>
                                          <p:attrName>style.visibility</p:attrName>
                                        </p:attrNameLst>
                                      </p:cBhvr>
                                      <p:to>
                                        <p:strVal val="visible"/>
                                      </p:to>
                                    </p:set>
                                    <p:animEffect transition="in" filter="fade">
                                      <p:cBhvr>
                                        <p:cTn id="60" dur="1000"/>
                                        <p:tgtEl>
                                          <p:spTgt spid="4"/>
                                        </p:tgtEl>
                                      </p:cBhvr>
                                    </p:animEffect>
                                    <p:anim calcmode="lin" valueType="num">
                                      <p:cBhvr>
                                        <p:cTn id="61" dur="1000" fill="hold"/>
                                        <p:tgtEl>
                                          <p:spTgt spid="4"/>
                                        </p:tgtEl>
                                        <p:attrNameLst>
                                          <p:attrName>ppt_x</p:attrName>
                                        </p:attrNameLst>
                                      </p:cBhvr>
                                      <p:tavLst>
                                        <p:tav tm="0">
                                          <p:val>
                                            <p:strVal val="#ppt_x"/>
                                          </p:val>
                                        </p:tav>
                                        <p:tav tm="100000">
                                          <p:val>
                                            <p:strVal val="#ppt_x"/>
                                          </p:val>
                                        </p:tav>
                                      </p:tavLst>
                                    </p:anim>
                                    <p:anim calcmode="lin" valueType="num">
                                      <p:cBhvr>
                                        <p:cTn id="62" dur="1000" fill="hold"/>
                                        <p:tgtEl>
                                          <p:spTgt spid="4"/>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59"/>
                                        </p:tgtEl>
                                        <p:attrNameLst>
                                          <p:attrName>style.visibility</p:attrName>
                                        </p:attrNameLst>
                                      </p:cBhvr>
                                      <p:to>
                                        <p:strVal val="visible"/>
                                      </p:to>
                                    </p:set>
                                    <p:animEffect transition="in" filter="fade">
                                      <p:cBhvr>
                                        <p:cTn id="65" dur="1000"/>
                                        <p:tgtEl>
                                          <p:spTgt spid="59"/>
                                        </p:tgtEl>
                                      </p:cBhvr>
                                    </p:animEffect>
                                    <p:anim calcmode="lin" valueType="num">
                                      <p:cBhvr>
                                        <p:cTn id="66" dur="1000" fill="hold"/>
                                        <p:tgtEl>
                                          <p:spTgt spid="59"/>
                                        </p:tgtEl>
                                        <p:attrNameLst>
                                          <p:attrName>ppt_x</p:attrName>
                                        </p:attrNameLst>
                                      </p:cBhvr>
                                      <p:tavLst>
                                        <p:tav tm="0">
                                          <p:val>
                                            <p:strVal val="#ppt_x"/>
                                          </p:val>
                                        </p:tav>
                                        <p:tav tm="100000">
                                          <p:val>
                                            <p:strVal val="#ppt_x"/>
                                          </p:val>
                                        </p:tav>
                                      </p:tavLst>
                                    </p:anim>
                                    <p:anim calcmode="lin" valueType="num">
                                      <p:cBhvr>
                                        <p:cTn id="67" dur="1000" fill="hold"/>
                                        <p:tgtEl>
                                          <p:spTgt spid="59"/>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10"/>
                                        </p:tgtEl>
                                        <p:attrNameLst>
                                          <p:attrName>style.visibility</p:attrName>
                                        </p:attrNameLst>
                                      </p:cBhvr>
                                      <p:to>
                                        <p:strVal val="visible"/>
                                      </p:to>
                                    </p:set>
                                    <p:animEffect transition="in" filter="fade">
                                      <p:cBhvr>
                                        <p:cTn id="70" dur="1000"/>
                                        <p:tgtEl>
                                          <p:spTgt spid="10"/>
                                        </p:tgtEl>
                                      </p:cBhvr>
                                    </p:animEffect>
                                    <p:anim calcmode="lin" valueType="num">
                                      <p:cBhvr>
                                        <p:cTn id="71" dur="1000" fill="hold"/>
                                        <p:tgtEl>
                                          <p:spTgt spid="10"/>
                                        </p:tgtEl>
                                        <p:attrNameLst>
                                          <p:attrName>ppt_x</p:attrName>
                                        </p:attrNameLst>
                                      </p:cBhvr>
                                      <p:tavLst>
                                        <p:tav tm="0">
                                          <p:val>
                                            <p:strVal val="#ppt_x"/>
                                          </p:val>
                                        </p:tav>
                                        <p:tav tm="100000">
                                          <p:val>
                                            <p:strVal val="#ppt_x"/>
                                          </p:val>
                                        </p:tav>
                                      </p:tavLst>
                                    </p:anim>
                                    <p:anim calcmode="lin" valueType="num">
                                      <p:cBhvr>
                                        <p:cTn id="72" dur="1000" fill="hold"/>
                                        <p:tgtEl>
                                          <p:spTgt spid="10"/>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65"/>
                                        </p:tgtEl>
                                        <p:attrNameLst>
                                          <p:attrName>style.visibility</p:attrName>
                                        </p:attrNameLst>
                                      </p:cBhvr>
                                      <p:to>
                                        <p:strVal val="visible"/>
                                      </p:to>
                                    </p:set>
                                    <p:animEffect transition="in" filter="fade">
                                      <p:cBhvr>
                                        <p:cTn id="75" dur="1000"/>
                                        <p:tgtEl>
                                          <p:spTgt spid="65"/>
                                        </p:tgtEl>
                                      </p:cBhvr>
                                    </p:animEffect>
                                    <p:anim calcmode="lin" valueType="num">
                                      <p:cBhvr>
                                        <p:cTn id="76" dur="1000" fill="hold"/>
                                        <p:tgtEl>
                                          <p:spTgt spid="65"/>
                                        </p:tgtEl>
                                        <p:attrNameLst>
                                          <p:attrName>ppt_x</p:attrName>
                                        </p:attrNameLst>
                                      </p:cBhvr>
                                      <p:tavLst>
                                        <p:tav tm="0">
                                          <p:val>
                                            <p:strVal val="#ppt_x"/>
                                          </p:val>
                                        </p:tav>
                                        <p:tav tm="100000">
                                          <p:val>
                                            <p:strVal val="#ppt_x"/>
                                          </p:val>
                                        </p:tav>
                                      </p:tavLst>
                                    </p:anim>
                                    <p:anim calcmode="lin" valueType="num">
                                      <p:cBhvr>
                                        <p:cTn id="77"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9" grpId="0"/>
      <p:bldP spid="55" grpId="0"/>
      <p:bldP spid="56" grpId="0"/>
      <p:bldP spid="57" grpId="0"/>
      <p:bldP spid="58" grpId="0"/>
      <p:bldP spid="59" grpId="0"/>
      <p:bldP spid="6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15"/>
        <p:cNvGrpSpPr/>
        <p:nvPr/>
      </p:nvGrpSpPr>
      <p:grpSpPr>
        <a:xfrm>
          <a:off x="0" y="0"/>
          <a:ext cx="0" cy="0"/>
          <a:chOff x="0" y="0"/>
          <a:chExt cx="0" cy="0"/>
        </a:xfrm>
      </p:grpSpPr>
      <p:grpSp>
        <p:nvGrpSpPr>
          <p:cNvPr id="6" name="Группа 5">
            <a:extLst>
              <a:ext uri="{FF2B5EF4-FFF2-40B4-BE49-F238E27FC236}">
                <a16:creationId xmlns:a16="http://schemas.microsoft.com/office/drawing/2014/main" id="{D0CD94A9-6EAB-4C16-B6E1-33D35904664E}"/>
              </a:ext>
            </a:extLst>
          </p:cNvPr>
          <p:cNvGrpSpPr/>
          <p:nvPr/>
        </p:nvGrpSpPr>
        <p:grpSpPr>
          <a:xfrm>
            <a:off x="5986930" y="979950"/>
            <a:ext cx="1477824" cy="1477825"/>
            <a:chOff x="5986930" y="979950"/>
            <a:chExt cx="1477824" cy="1477825"/>
          </a:xfrm>
        </p:grpSpPr>
        <p:sp>
          <p:nvSpPr>
            <p:cNvPr id="630" name="Google Shape;630;p25"/>
            <p:cNvSpPr/>
            <p:nvPr/>
          </p:nvSpPr>
          <p:spPr>
            <a:xfrm>
              <a:off x="5986930" y="979950"/>
              <a:ext cx="1477824" cy="1477825"/>
            </a:xfrm>
            <a:custGeom>
              <a:avLst/>
              <a:gdLst/>
              <a:ahLst/>
              <a:cxnLst/>
              <a:rect l="l" t="t" r="r" b="b"/>
              <a:pathLst>
                <a:path w="30251" h="30251" extrusionOk="0">
                  <a:moveTo>
                    <a:pt x="15127" y="0"/>
                  </a:moveTo>
                  <a:cubicBezTo>
                    <a:pt x="6785" y="0"/>
                    <a:pt x="0" y="6789"/>
                    <a:pt x="0" y="15127"/>
                  </a:cubicBezTo>
                  <a:cubicBezTo>
                    <a:pt x="0" y="23466"/>
                    <a:pt x="6785" y="30251"/>
                    <a:pt x="15127" y="30251"/>
                  </a:cubicBezTo>
                  <a:cubicBezTo>
                    <a:pt x="23466" y="30251"/>
                    <a:pt x="30251" y="23466"/>
                    <a:pt x="30251" y="15127"/>
                  </a:cubicBezTo>
                  <a:cubicBezTo>
                    <a:pt x="30251" y="6789"/>
                    <a:pt x="23466" y="0"/>
                    <a:pt x="15127" y="0"/>
                  </a:cubicBezTo>
                  <a:close/>
                </a:path>
              </a:pathLst>
            </a:cu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5"/>
            <p:cNvSpPr/>
            <p:nvPr/>
          </p:nvSpPr>
          <p:spPr>
            <a:xfrm>
              <a:off x="6160897" y="1153869"/>
              <a:ext cx="1130096" cy="1130144"/>
            </a:xfrm>
            <a:custGeom>
              <a:avLst/>
              <a:gdLst/>
              <a:ahLst/>
              <a:cxnLst/>
              <a:rect l="l" t="t" r="r" b="b"/>
              <a:pathLst>
                <a:path w="23133" h="23134" extrusionOk="0">
                  <a:moveTo>
                    <a:pt x="11566" y="1"/>
                  </a:moveTo>
                  <a:cubicBezTo>
                    <a:pt x="5187" y="1"/>
                    <a:pt x="0" y="5188"/>
                    <a:pt x="0" y="11567"/>
                  </a:cubicBezTo>
                  <a:cubicBezTo>
                    <a:pt x="0" y="17946"/>
                    <a:pt x="5187" y="23134"/>
                    <a:pt x="11566" y="23134"/>
                  </a:cubicBezTo>
                  <a:cubicBezTo>
                    <a:pt x="17941" y="23134"/>
                    <a:pt x="23132" y="17946"/>
                    <a:pt x="23132" y="11567"/>
                  </a:cubicBezTo>
                  <a:cubicBezTo>
                    <a:pt x="23132" y="5188"/>
                    <a:pt x="17941" y="1"/>
                    <a:pt x="115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5"/>
            <p:cNvSpPr txBox="1"/>
            <p:nvPr/>
          </p:nvSpPr>
          <p:spPr>
            <a:xfrm>
              <a:off x="6118303" y="1495018"/>
              <a:ext cx="1268130" cy="433395"/>
            </a:xfrm>
            <a:prstGeom prst="rect">
              <a:avLst/>
            </a:prstGeom>
            <a:noFill/>
            <a:ln>
              <a:noFill/>
            </a:ln>
          </p:spPr>
          <p:txBody>
            <a:bodyPr spcFirstLastPara="1" wrap="square" lIns="0" tIns="12700" rIns="0" bIns="0" anchor="ctr" anchorCtr="0">
              <a:noAutofit/>
            </a:bodyPr>
            <a:lstStyle/>
            <a:p>
              <a:pPr lvl="0" algn="ctr"/>
              <a:r>
                <a:rPr lang="es" sz="1600" dirty="0">
                  <a:solidFill>
                    <a:srgbClr val="434343"/>
                  </a:solidFill>
                  <a:latin typeface="Fjalla One"/>
                  <a:ea typeface="Fjalla One"/>
                  <a:cs typeface="Fjalla One"/>
                  <a:sym typeface="Fjalla One"/>
                </a:rPr>
                <a:t>S</a:t>
              </a:r>
              <a:r>
                <a:rPr lang="de-DE" sz="1600" dirty="0">
                  <a:solidFill>
                    <a:srgbClr val="434343"/>
                  </a:solidFill>
                  <a:latin typeface="Fjalla One"/>
                  <a:ea typeface="Fjalla One"/>
                  <a:cs typeface="Fjalla One"/>
                  <a:sym typeface="Fjalla One"/>
                </a:rPr>
                <a:t>CHRITT 5</a:t>
              </a:r>
              <a:endParaRPr sz="1600" dirty="0">
                <a:solidFill>
                  <a:srgbClr val="434343"/>
                </a:solidFill>
                <a:latin typeface="Fjalla One"/>
                <a:ea typeface="Fjalla One"/>
                <a:cs typeface="Fjalla One"/>
                <a:sym typeface="Fjalla One"/>
              </a:endParaRPr>
            </a:p>
          </p:txBody>
        </p:sp>
      </p:grpSp>
      <p:grpSp>
        <p:nvGrpSpPr>
          <p:cNvPr id="5" name="Группа 4">
            <a:extLst>
              <a:ext uri="{FF2B5EF4-FFF2-40B4-BE49-F238E27FC236}">
                <a16:creationId xmlns:a16="http://schemas.microsoft.com/office/drawing/2014/main" id="{BE5C1264-7917-4B80-BF5F-CE1ACD35CEA1}"/>
              </a:ext>
            </a:extLst>
          </p:cNvPr>
          <p:cNvGrpSpPr/>
          <p:nvPr/>
        </p:nvGrpSpPr>
        <p:grpSpPr>
          <a:xfrm>
            <a:off x="5075029" y="2549271"/>
            <a:ext cx="1912412" cy="1912462"/>
            <a:chOff x="5075029" y="2549271"/>
            <a:chExt cx="1912412" cy="1912462"/>
          </a:xfrm>
        </p:grpSpPr>
        <p:sp>
          <p:nvSpPr>
            <p:cNvPr id="625" name="Google Shape;625;p25"/>
            <p:cNvSpPr/>
            <p:nvPr/>
          </p:nvSpPr>
          <p:spPr>
            <a:xfrm>
              <a:off x="5075029" y="2549271"/>
              <a:ext cx="1912412" cy="1912462"/>
            </a:xfrm>
            <a:custGeom>
              <a:avLst/>
              <a:gdLst/>
              <a:ahLst/>
              <a:cxnLst/>
              <a:rect l="l" t="t" r="r" b="b"/>
              <a:pathLst>
                <a:path w="39147" h="39148" extrusionOk="0">
                  <a:moveTo>
                    <a:pt x="19572" y="0"/>
                  </a:moveTo>
                  <a:cubicBezTo>
                    <a:pt x="8781" y="0"/>
                    <a:pt x="0" y="8781"/>
                    <a:pt x="0" y="19572"/>
                  </a:cubicBezTo>
                  <a:cubicBezTo>
                    <a:pt x="0" y="30367"/>
                    <a:pt x="8781" y="39148"/>
                    <a:pt x="19572" y="39148"/>
                  </a:cubicBezTo>
                  <a:cubicBezTo>
                    <a:pt x="30366" y="39148"/>
                    <a:pt x="39147" y="30367"/>
                    <a:pt x="39147" y="19572"/>
                  </a:cubicBezTo>
                  <a:cubicBezTo>
                    <a:pt x="39147" y="8781"/>
                    <a:pt x="30366" y="0"/>
                    <a:pt x="19572" y="0"/>
                  </a:cubicBezTo>
                  <a:close/>
                </a:path>
              </a:pathLst>
            </a:cu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5"/>
            <p:cNvSpPr/>
            <p:nvPr/>
          </p:nvSpPr>
          <p:spPr>
            <a:xfrm>
              <a:off x="5248801" y="2723042"/>
              <a:ext cx="1564927" cy="1564733"/>
            </a:xfrm>
            <a:custGeom>
              <a:avLst/>
              <a:gdLst/>
              <a:ahLst/>
              <a:cxnLst/>
              <a:rect l="l" t="t" r="r" b="b"/>
              <a:pathLst>
                <a:path w="32034" h="32030" extrusionOk="0">
                  <a:moveTo>
                    <a:pt x="16015" y="1"/>
                  </a:moveTo>
                  <a:cubicBezTo>
                    <a:pt x="7187" y="1"/>
                    <a:pt x="1" y="7184"/>
                    <a:pt x="1" y="16015"/>
                  </a:cubicBezTo>
                  <a:cubicBezTo>
                    <a:pt x="1" y="24846"/>
                    <a:pt x="7187" y="32030"/>
                    <a:pt x="16015" y="32030"/>
                  </a:cubicBezTo>
                  <a:cubicBezTo>
                    <a:pt x="24846" y="32030"/>
                    <a:pt x="32033" y="24846"/>
                    <a:pt x="32033" y="16015"/>
                  </a:cubicBezTo>
                  <a:cubicBezTo>
                    <a:pt x="32033" y="7184"/>
                    <a:pt x="24846" y="1"/>
                    <a:pt x="1601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5"/>
            <p:cNvSpPr txBox="1"/>
            <p:nvPr/>
          </p:nvSpPr>
          <p:spPr>
            <a:xfrm>
              <a:off x="5407010" y="3279607"/>
              <a:ext cx="1268130" cy="433395"/>
            </a:xfrm>
            <a:prstGeom prst="rect">
              <a:avLst/>
            </a:prstGeom>
            <a:noFill/>
            <a:ln>
              <a:noFill/>
            </a:ln>
          </p:spPr>
          <p:txBody>
            <a:bodyPr spcFirstLastPara="1" wrap="square" lIns="0" tIns="12700" rIns="0" bIns="0" anchor="ctr" anchorCtr="0">
              <a:noAutofit/>
            </a:bodyPr>
            <a:lstStyle/>
            <a:p>
              <a:pPr lvl="0" algn="ctr"/>
              <a:r>
                <a:rPr lang="es" sz="1600" dirty="0">
                  <a:solidFill>
                    <a:srgbClr val="434343"/>
                  </a:solidFill>
                  <a:latin typeface="Fjalla One"/>
                  <a:ea typeface="Fjalla One"/>
                  <a:cs typeface="Fjalla One"/>
                  <a:sym typeface="Fjalla One"/>
                </a:rPr>
                <a:t>S</a:t>
              </a:r>
              <a:r>
                <a:rPr lang="de-DE" sz="1600" dirty="0">
                  <a:solidFill>
                    <a:srgbClr val="434343"/>
                  </a:solidFill>
                  <a:latin typeface="Fjalla One"/>
                  <a:ea typeface="Fjalla One"/>
                  <a:cs typeface="Fjalla One"/>
                  <a:sym typeface="Fjalla One"/>
                </a:rPr>
                <a:t>CHRITT 4</a:t>
              </a:r>
              <a:endParaRPr sz="1600" dirty="0">
                <a:solidFill>
                  <a:srgbClr val="434343"/>
                </a:solidFill>
                <a:latin typeface="Fjalla One"/>
                <a:ea typeface="Fjalla One"/>
                <a:cs typeface="Fjalla One"/>
                <a:sym typeface="Fjalla One"/>
              </a:endParaRPr>
            </a:p>
          </p:txBody>
        </p:sp>
      </p:grpSp>
      <p:grpSp>
        <p:nvGrpSpPr>
          <p:cNvPr id="4" name="Группа 3">
            <a:extLst>
              <a:ext uri="{FF2B5EF4-FFF2-40B4-BE49-F238E27FC236}">
                <a16:creationId xmlns:a16="http://schemas.microsoft.com/office/drawing/2014/main" id="{964C65F8-5537-41EB-A805-F5053196493A}"/>
              </a:ext>
            </a:extLst>
          </p:cNvPr>
          <p:cNvGrpSpPr/>
          <p:nvPr/>
        </p:nvGrpSpPr>
        <p:grpSpPr>
          <a:xfrm>
            <a:off x="2767235" y="2766571"/>
            <a:ext cx="1477824" cy="1477874"/>
            <a:chOff x="2767235" y="2766571"/>
            <a:chExt cx="1477824" cy="1477874"/>
          </a:xfrm>
        </p:grpSpPr>
        <p:sp>
          <p:nvSpPr>
            <p:cNvPr id="629" name="Google Shape;629;p25"/>
            <p:cNvSpPr/>
            <p:nvPr/>
          </p:nvSpPr>
          <p:spPr>
            <a:xfrm>
              <a:off x="2767235" y="2766571"/>
              <a:ext cx="1477824" cy="1477874"/>
            </a:xfrm>
            <a:custGeom>
              <a:avLst/>
              <a:gdLst/>
              <a:ahLst/>
              <a:cxnLst/>
              <a:rect l="l" t="t" r="r" b="b"/>
              <a:pathLst>
                <a:path w="30251" h="30252" extrusionOk="0">
                  <a:moveTo>
                    <a:pt x="15127" y="1"/>
                  </a:moveTo>
                  <a:cubicBezTo>
                    <a:pt x="6785" y="1"/>
                    <a:pt x="0" y="6785"/>
                    <a:pt x="0" y="15124"/>
                  </a:cubicBezTo>
                  <a:cubicBezTo>
                    <a:pt x="0" y="23467"/>
                    <a:pt x="6785" y="30251"/>
                    <a:pt x="15127" y="30251"/>
                  </a:cubicBezTo>
                  <a:cubicBezTo>
                    <a:pt x="23466" y="30251"/>
                    <a:pt x="30250" y="23467"/>
                    <a:pt x="30250" y="15124"/>
                  </a:cubicBezTo>
                  <a:cubicBezTo>
                    <a:pt x="30250" y="6785"/>
                    <a:pt x="23466" y="1"/>
                    <a:pt x="15127" y="1"/>
                  </a:cubicBezTo>
                  <a:close/>
                </a:path>
              </a:pathLst>
            </a:cu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5"/>
            <p:cNvSpPr/>
            <p:nvPr/>
          </p:nvSpPr>
          <p:spPr>
            <a:xfrm>
              <a:off x="2941153" y="2940392"/>
              <a:ext cx="1130144" cy="1130096"/>
            </a:xfrm>
            <a:custGeom>
              <a:avLst/>
              <a:gdLst/>
              <a:ahLst/>
              <a:cxnLst/>
              <a:rect l="l" t="t" r="r" b="b"/>
              <a:pathLst>
                <a:path w="23134" h="23133" extrusionOk="0">
                  <a:moveTo>
                    <a:pt x="11567" y="0"/>
                  </a:moveTo>
                  <a:cubicBezTo>
                    <a:pt x="5188" y="0"/>
                    <a:pt x="0" y="5191"/>
                    <a:pt x="0" y="11566"/>
                  </a:cubicBezTo>
                  <a:cubicBezTo>
                    <a:pt x="0" y="17945"/>
                    <a:pt x="5188" y="23132"/>
                    <a:pt x="11567" y="23132"/>
                  </a:cubicBezTo>
                  <a:cubicBezTo>
                    <a:pt x="17942" y="23132"/>
                    <a:pt x="23133" y="17945"/>
                    <a:pt x="23133" y="11566"/>
                  </a:cubicBezTo>
                  <a:cubicBezTo>
                    <a:pt x="23133" y="5191"/>
                    <a:pt x="17942" y="0"/>
                    <a:pt x="1156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5"/>
            <p:cNvSpPr txBox="1"/>
            <p:nvPr/>
          </p:nvSpPr>
          <p:spPr>
            <a:xfrm>
              <a:off x="2859354" y="3289460"/>
              <a:ext cx="1268130" cy="433395"/>
            </a:xfrm>
            <a:prstGeom prst="rect">
              <a:avLst/>
            </a:prstGeom>
            <a:noFill/>
            <a:ln>
              <a:noFill/>
            </a:ln>
          </p:spPr>
          <p:txBody>
            <a:bodyPr spcFirstLastPara="1" wrap="square" lIns="0" tIns="12700" rIns="0" bIns="0" anchor="ctr" anchorCtr="0">
              <a:noAutofit/>
            </a:bodyPr>
            <a:lstStyle/>
            <a:p>
              <a:pPr marL="0" marR="0" lvl="0" indent="0" algn="ctr" rtl="0">
                <a:lnSpc>
                  <a:spcPct val="100000"/>
                </a:lnSpc>
                <a:spcBef>
                  <a:spcPts val="0"/>
                </a:spcBef>
                <a:spcAft>
                  <a:spcPts val="0"/>
                </a:spcAft>
                <a:buNone/>
              </a:pPr>
              <a:r>
                <a:rPr lang="es" sz="1600" dirty="0">
                  <a:solidFill>
                    <a:srgbClr val="434343"/>
                  </a:solidFill>
                  <a:latin typeface="Fjalla One"/>
                  <a:ea typeface="Fjalla One"/>
                  <a:cs typeface="Fjalla One"/>
                  <a:sym typeface="Fjalla One"/>
                </a:rPr>
                <a:t>S</a:t>
              </a:r>
              <a:r>
                <a:rPr lang="de-DE" sz="1600" dirty="0">
                  <a:solidFill>
                    <a:srgbClr val="434343"/>
                  </a:solidFill>
                  <a:latin typeface="Fjalla One"/>
                  <a:ea typeface="Fjalla One"/>
                  <a:cs typeface="Fjalla One"/>
                  <a:sym typeface="Fjalla One"/>
                </a:rPr>
                <a:t>CHRITT</a:t>
              </a:r>
              <a:r>
                <a:rPr lang="es" sz="1600" dirty="0">
                  <a:solidFill>
                    <a:srgbClr val="434343"/>
                  </a:solidFill>
                  <a:latin typeface="Fjalla One"/>
                  <a:ea typeface="Fjalla One"/>
                  <a:cs typeface="Fjalla One"/>
                  <a:sym typeface="Fjalla One"/>
                </a:rPr>
                <a:t> 3</a:t>
              </a:r>
              <a:endParaRPr sz="1600" dirty="0">
                <a:solidFill>
                  <a:srgbClr val="434343"/>
                </a:solidFill>
                <a:latin typeface="Fjalla One"/>
                <a:ea typeface="Fjalla One"/>
                <a:cs typeface="Fjalla One"/>
                <a:sym typeface="Fjalla One"/>
              </a:endParaRPr>
            </a:p>
          </p:txBody>
        </p:sp>
      </p:grpSp>
      <p:grpSp>
        <p:nvGrpSpPr>
          <p:cNvPr id="2" name="Группа 1">
            <a:extLst>
              <a:ext uri="{FF2B5EF4-FFF2-40B4-BE49-F238E27FC236}">
                <a16:creationId xmlns:a16="http://schemas.microsoft.com/office/drawing/2014/main" id="{61AD46B6-0D25-45DF-9810-2BE0CA08A238}"/>
              </a:ext>
            </a:extLst>
          </p:cNvPr>
          <p:cNvGrpSpPr/>
          <p:nvPr/>
        </p:nvGrpSpPr>
        <p:grpSpPr>
          <a:xfrm>
            <a:off x="3711671" y="810576"/>
            <a:ext cx="1912461" cy="1912462"/>
            <a:chOff x="3711671" y="810576"/>
            <a:chExt cx="1912461" cy="1912462"/>
          </a:xfrm>
        </p:grpSpPr>
        <p:sp>
          <p:nvSpPr>
            <p:cNvPr id="627" name="Google Shape;627;p25"/>
            <p:cNvSpPr/>
            <p:nvPr/>
          </p:nvSpPr>
          <p:spPr>
            <a:xfrm>
              <a:off x="3711671" y="810576"/>
              <a:ext cx="1912461" cy="1912462"/>
            </a:xfrm>
            <a:custGeom>
              <a:avLst/>
              <a:gdLst/>
              <a:ahLst/>
              <a:cxnLst/>
              <a:rect l="l" t="t" r="r" b="b"/>
              <a:pathLst>
                <a:path w="39148" h="39148" extrusionOk="0">
                  <a:moveTo>
                    <a:pt x="19573" y="1"/>
                  </a:moveTo>
                  <a:cubicBezTo>
                    <a:pt x="8781" y="1"/>
                    <a:pt x="1" y="8781"/>
                    <a:pt x="1" y="19572"/>
                  </a:cubicBezTo>
                  <a:cubicBezTo>
                    <a:pt x="1" y="30367"/>
                    <a:pt x="8781" y="39148"/>
                    <a:pt x="19573" y="39148"/>
                  </a:cubicBezTo>
                  <a:cubicBezTo>
                    <a:pt x="30367" y="39148"/>
                    <a:pt x="39147" y="30367"/>
                    <a:pt x="39147" y="19572"/>
                  </a:cubicBezTo>
                  <a:cubicBezTo>
                    <a:pt x="39147" y="8781"/>
                    <a:pt x="30367" y="1"/>
                    <a:pt x="19573" y="1"/>
                  </a:cubicBezTo>
                  <a:close/>
                </a:path>
              </a:pathLst>
            </a:cu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5"/>
            <p:cNvSpPr/>
            <p:nvPr/>
          </p:nvSpPr>
          <p:spPr>
            <a:xfrm>
              <a:off x="3885459" y="984397"/>
              <a:ext cx="1564656" cy="1564803"/>
            </a:xfrm>
            <a:custGeom>
              <a:avLst/>
              <a:gdLst/>
              <a:ahLst/>
              <a:cxnLst/>
              <a:rect l="l" t="t" r="r" b="b"/>
              <a:pathLst>
                <a:path w="32030" h="32033" extrusionOk="0">
                  <a:moveTo>
                    <a:pt x="16016" y="0"/>
                  </a:moveTo>
                  <a:cubicBezTo>
                    <a:pt x="7187" y="0"/>
                    <a:pt x="1" y="7187"/>
                    <a:pt x="1" y="16014"/>
                  </a:cubicBezTo>
                  <a:cubicBezTo>
                    <a:pt x="1" y="24846"/>
                    <a:pt x="7187" y="32032"/>
                    <a:pt x="16016" y="32032"/>
                  </a:cubicBezTo>
                  <a:cubicBezTo>
                    <a:pt x="24847" y="32032"/>
                    <a:pt x="32029" y="24846"/>
                    <a:pt x="32029" y="16014"/>
                  </a:cubicBezTo>
                  <a:cubicBezTo>
                    <a:pt x="32029" y="7187"/>
                    <a:pt x="24847" y="0"/>
                    <a:pt x="160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5"/>
            <p:cNvSpPr txBox="1"/>
            <p:nvPr/>
          </p:nvSpPr>
          <p:spPr>
            <a:xfrm>
              <a:off x="4045628" y="1518783"/>
              <a:ext cx="1268130" cy="433395"/>
            </a:xfrm>
            <a:prstGeom prst="rect">
              <a:avLst/>
            </a:prstGeom>
            <a:noFill/>
            <a:ln>
              <a:noFill/>
            </a:ln>
          </p:spPr>
          <p:txBody>
            <a:bodyPr spcFirstLastPara="1" wrap="square" lIns="0" tIns="12700" rIns="0" bIns="0" anchor="ctr" anchorCtr="0">
              <a:noAutofit/>
            </a:bodyPr>
            <a:lstStyle/>
            <a:p>
              <a:pPr marL="0" marR="0" lvl="0" indent="0" algn="ctr" rtl="0">
                <a:lnSpc>
                  <a:spcPct val="100000"/>
                </a:lnSpc>
                <a:spcBef>
                  <a:spcPts val="0"/>
                </a:spcBef>
                <a:spcAft>
                  <a:spcPts val="0"/>
                </a:spcAft>
                <a:buNone/>
              </a:pPr>
              <a:r>
                <a:rPr lang="es" sz="1800" dirty="0">
                  <a:solidFill>
                    <a:srgbClr val="434343"/>
                  </a:solidFill>
                  <a:latin typeface="Fjalla One"/>
                  <a:ea typeface="Fjalla One"/>
                  <a:cs typeface="Fjalla One"/>
                  <a:sym typeface="Fjalla One"/>
                </a:rPr>
                <a:t>S</a:t>
              </a:r>
              <a:r>
                <a:rPr lang="de-DE" sz="1800" dirty="0">
                  <a:solidFill>
                    <a:srgbClr val="434343"/>
                  </a:solidFill>
                  <a:latin typeface="Fjalla One"/>
                  <a:ea typeface="Fjalla One"/>
                  <a:cs typeface="Fjalla One"/>
                  <a:sym typeface="Fjalla One"/>
                </a:rPr>
                <a:t>CHRITT</a:t>
              </a:r>
              <a:r>
                <a:rPr lang="es" sz="1800" dirty="0">
                  <a:solidFill>
                    <a:srgbClr val="434343"/>
                  </a:solidFill>
                  <a:latin typeface="Fjalla One"/>
                  <a:ea typeface="Fjalla One"/>
                  <a:cs typeface="Fjalla One"/>
                  <a:sym typeface="Fjalla One"/>
                </a:rPr>
                <a:t> 2</a:t>
              </a:r>
              <a:endParaRPr sz="1800" dirty="0">
                <a:solidFill>
                  <a:srgbClr val="434343"/>
                </a:solidFill>
                <a:latin typeface="Fjalla One"/>
                <a:ea typeface="Fjalla One"/>
                <a:cs typeface="Fjalla One"/>
                <a:sym typeface="Fjalla One"/>
              </a:endParaRPr>
            </a:p>
          </p:txBody>
        </p:sp>
      </p:grpSp>
      <p:grpSp>
        <p:nvGrpSpPr>
          <p:cNvPr id="3" name="Группа 2">
            <a:extLst>
              <a:ext uri="{FF2B5EF4-FFF2-40B4-BE49-F238E27FC236}">
                <a16:creationId xmlns:a16="http://schemas.microsoft.com/office/drawing/2014/main" id="{94C1F889-6388-4CD1-805D-A2ECF94F09AF}"/>
              </a:ext>
            </a:extLst>
          </p:cNvPr>
          <p:cNvGrpSpPr/>
          <p:nvPr/>
        </p:nvGrpSpPr>
        <p:grpSpPr>
          <a:xfrm>
            <a:off x="2238017" y="1308588"/>
            <a:ext cx="1268130" cy="1043187"/>
            <a:chOff x="2238017" y="1308588"/>
            <a:chExt cx="1268130" cy="1043187"/>
          </a:xfrm>
        </p:grpSpPr>
        <p:sp>
          <p:nvSpPr>
            <p:cNvPr id="624" name="Google Shape;624;p25"/>
            <p:cNvSpPr/>
            <p:nvPr/>
          </p:nvSpPr>
          <p:spPr>
            <a:xfrm>
              <a:off x="2349390" y="1308588"/>
              <a:ext cx="1043236" cy="1043187"/>
            </a:xfrm>
            <a:custGeom>
              <a:avLst/>
              <a:gdLst/>
              <a:ahLst/>
              <a:cxnLst/>
              <a:rect l="l" t="t" r="r" b="b"/>
              <a:pathLst>
                <a:path w="21355" h="21354" extrusionOk="0">
                  <a:moveTo>
                    <a:pt x="10679" y="0"/>
                  </a:moveTo>
                  <a:cubicBezTo>
                    <a:pt x="4789" y="0"/>
                    <a:pt x="1" y="4789"/>
                    <a:pt x="1" y="10675"/>
                  </a:cubicBezTo>
                  <a:cubicBezTo>
                    <a:pt x="1" y="16565"/>
                    <a:pt x="4789" y="21354"/>
                    <a:pt x="10679" y="21354"/>
                  </a:cubicBezTo>
                  <a:cubicBezTo>
                    <a:pt x="16566" y="21354"/>
                    <a:pt x="21355" y="16565"/>
                    <a:pt x="21355" y="10675"/>
                  </a:cubicBezTo>
                  <a:cubicBezTo>
                    <a:pt x="21355" y="4789"/>
                    <a:pt x="16566" y="0"/>
                    <a:pt x="10679" y="0"/>
                  </a:cubicBezTo>
                  <a:close/>
                </a:path>
              </a:pathLst>
            </a:custGeom>
            <a:solidFill>
              <a:srgbClr val="F1D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5"/>
            <p:cNvSpPr/>
            <p:nvPr/>
          </p:nvSpPr>
          <p:spPr>
            <a:xfrm>
              <a:off x="2523357" y="1482360"/>
              <a:ext cx="695508" cy="695508"/>
            </a:xfrm>
            <a:custGeom>
              <a:avLst/>
              <a:gdLst/>
              <a:ahLst/>
              <a:cxnLst/>
              <a:rect l="l" t="t" r="r" b="b"/>
              <a:pathLst>
                <a:path w="14237" h="14237" extrusionOk="0">
                  <a:moveTo>
                    <a:pt x="7118" y="1"/>
                  </a:moveTo>
                  <a:cubicBezTo>
                    <a:pt x="3192" y="1"/>
                    <a:pt x="1" y="3196"/>
                    <a:pt x="1" y="7118"/>
                  </a:cubicBezTo>
                  <a:cubicBezTo>
                    <a:pt x="1" y="11045"/>
                    <a:pt x="3192" y="14237"/>
                    <a:pt x="7118" y="14237"/>
                  </a:cubicBezTo>
                  <a:cubicBezTo>
                    <a:pt x="11041" y="14237"/>
                    <a:pt x="14236" y="11045"/>
                    <a:pt x="14236" y="7118"/>
                  </a:cubicBezTo>
                  <a:cubicBezTo>
                    <a:pt x="14236" y="3196"/>
                    <a:pt x="11041" y="1"/>
                    <a:pt x="71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5"/>
            <p:cNvSpPr txBox="1"/>
            <p:nvPr/>
          </p:nvSpPr>
          <p:spPr>
            <a:xfrm>
              <a:off x="2238017" y="1607712"/>
              <a:ext cx="1268130" cy="433395"/>
            </a:xfrm>
            <a:prstGeom prst="rect">
              <a:avLst/>
            </a:prstGeom>
            <a:noFill/>
            <a:ln>
              <a:noFill/>
            </a:ln>
          </p:spPr>
          <p:txBody>
            <a:bodyPr spcFirstLastPara="1" wrap="square" lIns="0" tIns="12700" rIns="0" bIns="0" anchor="ctr" anchorCtr="0">
              <a:noAutofit/>
            </a:bodyPr>
            <a:lstStyle/>
            <a:p>
              <a:pPr lvl="0" algn="ctr"/>
              <a:r>
                <a:rPr lang="de-DE" sz="1050" dirty="0">
                  <a:solidFill>
                    <a:srgbClr val="434343"/>
                  </a:solidFill>
                  <a:latin typeface="Fjalla One"/>
                  <a:ea typeface="Fjalla One"/>
                  <a:cs typeface="Fjalla One"/>
                  <a:sym typeface="Fjalla One"/>
                </a:rPr>
                <a:t>SCHRITT </a:t>
              </a:r>
              <a:r>
                <a:rPr lang="es" sz="1050" dirty="0">
                  <a:solidFill>
                    <a:srgbClr val="434343"/>
                  </a:solidFill>
                  <a:latin typeface="Fjalla One"/>
                  <a:ea typeface="Fjalla One"/>
                  <a:cs typeface="Fjalla One"/>
                  <a:sym typeface="Fjalla One"/>
                </a:rPr>
                <a:t>1</a:t>
              </a:r>
              <a:endParaRPr sz="1050" dirty="0">
                <a:solidFill>
                  <a:srgbClr val="434343"/>
                </a:solidFill>
                <a:latin typeface="Fjalla One"/>
                <a:ea typeface="Fjalla One"/>
                <a:cs typeface="Fjalla One"/>
                <a:sym typeface="Fjalla One"/>
              </a:endParaRPr>
            </a:p>
          </p:txBody>
        </p:sp>
      </p:grpSp>
      <p:sp>
        <p:nvSpPr>
          <p:cNvPr id="616" name="Google Shape;616;p25"/>
          <p:cNvSpPr txBox="1"/>
          <p:nvPr/>
        </p:nvSpPr>
        <p:spPr>
          <a:xfrm>
            <a:off x="1086100" y="2415430"/>
            <a:ext cx="1710300" cy="689100"/>
          </a:xfrm>
          <a:prstGeom prst="rect">
            <a:avLst/>
          </a:prstGeom>
          <a:noFill/>
          <a:ln>
            <a:noFill/>
          </a:ln>
        </p:spPr>
        <p:txBody>
          <a:bodyPr spcFirstLastPara="1" wrap="square" lIns="91425" tIns="91425" rIns="91425" bIns="91425" anchor="t" anchorCtr="0">
            <a:noAutofit/>
          </a:bodyPr>
          <a:lstStyle/>
          <a:p>
            <a:pPr lvl="0" algn="r">
              <a:spcAft>
                <a:spcPts val="1600"/>
              </a:spcAft>
            </a:pPr>
            <a:r>
              <a:rPr lang="de-DE" sz="1100" dirty="0">
                <a:solidFill>
                  <a:schemeClr val="tx1"/>
                </a:solidFill>
                <a:latin typeface="Inconsolata"/>
                <a:ea typeface="Inconsolata"/>
                <a:cs typeface="Inconsolata"/>
                <a:sym typeface="Inconsolata"/>
              </a:rPr>
              <a:t>Bewerber schreibt eine Bewerbung.</a:t>
            </a:r>
            <a:endParaRPr sz="1100" dirty="0">
              <a:solidFill>
                <a:schemeClr val="tx1"/>
              </a:solidFill>
              <a:latin typeface="Inconsolata"/>
              <a:ea typeface="Inconsolata"/>
              <a:cs typeface="Inconsolata"/>
              <a:sym typeface="Inconsolata"/>
            </a:endParaRPr>
          </a:p>
        </p:txBody>
      </p:sp>
      <p:sp>
        <p:nvSpPr>
          <p:cNvPr id="617" name="Google Shape;617;p25"/>
          <p:cNvSpPr txBox="1"/>
          <p:nvPr/>
        </p:nvSpPr>
        <p:spPr>
          <a:xfrm>
            <a:off x="2516387" y="4426695"/>
            <a:ext cx="2003317" cy="718800"/>
          </a:xfrm>
          <a:prstGeom prst="rect">
            <a:avLst/>
          </a:prstGeom>
          <a:noFill/>
          <a:ln>
            <a:noFill/>
          </a:ln>
        </p:spPr>
        <p:txBody>
          <a:bodyPr spcFirstLastPara="1" wrap="square" lIns="91425" tIns="91425" rIns="91425" bIns="91425" anchor="t" anchorCtr="0">
            <a:noAutofit/>
          </a:bodyPr>
          <a:lstStyle/>
          <a:p>
            <a:pPr lvl="0" algn="ctr"/>
            <a:r>
              <a:rPr lang="de-DE" sz="1100" dirty="0">
                <a:solidFill>
                  <a:schemeClr val="tx1"/>
                </a:solidFill>
                <a:latin typeface="Inconsolata"/>
                <a:ea typeface="Inconsolata"/>
                <a:cs typeface="Inconsolata"/>
                <a:sym typeface="Inconsolata"/>
              </a:rPr>
              <a:t>Der Bewerber muss seine Qualitäten unter Beweis stellen im Assessment.</a:t>
            </a:r>
            <a:endParaRPr sz="1100" dirty="0">
              <a:solidFill>
                <a:schemeClr val="tx1"/>
              </a:solidFill>
              <a:latin typeface="Inconsolata"/>
              <a:ea typeface="Inconsolata"/>
              <a:cs typeface="Inconsolata"/>
              <a:sym typeface="Inconsolata"/>
            </a:endParaRPr>
          </a:p>
        </p:txBody>
      </p:sp>
      <p:sp>
        <p:nvSpPr>
          <p:cNvPr id="618" name="Google Shape;618;p25"/>
          <p:cNvSpPr txBox="1">
            <a:spLocks noGrp="1"/>
          </p:cNvSpPr>
          <p:nvPr>
            <p:ph type="ctrTitle"/>
          </p:nvPr>
        </p:nvSpPr>
        <p:spPr>
          <a:xfrm>
            <a:off x="590550" y="410775"/>
            <a:ext cx="1358820" cy="744600"/>
          </a:xfrm>
          <a:prstGeom prst="rect">
            <a:avLst/>
          </a:prstGeom>
        </p:spPr>
        <p:txBody>
          <a:bodyPr spcFirstLastPara="1" wrap="square" lIns="91425" tIns="91425" rIns="91425" bIns="91425" anchor="ctr" anchorCtr="0">
            <a:noAutofit/>
          </a:bodyPr>
          <a:lstStyle/>
          <a:p>
            <a:pPr lvl="0"/>
            <a:r>
              <a:rPr lang="de-DE" sz="2400" dirty="0">
                <a:solidFill>
                  <a:schemeClr val="tx1"/>
                </a:solidFill>
              </a:rPr>
              <a:t>UNSER PROZESS</a:t>
            </a:r>
            <a:endParaRPr sz="2400" dirty="0">
              <a:solidFill>
                <a:schemeClr val="tx1"/>
              </a:solidFill>
            </a:endParaRPr>
          </a:p>
        </p:txBody>
      </p:sp>
      <p:sp>
        <p:nvSpPr>
          <p:cNvPr id="619" name="Google Shape;619;p25"/>
          <p:cNvSpPr txBox="1"/>
          <p:nvPr/>
        </p:nvSpPr>
        <p:spPr>
          <a:xfrm>
            <a:off x="6075183" y="4421273"/>
            <a:ext cx="2101827" cy="718800"/>
          </a:xfrm>
          <a:prstGeom prst="rect">
            <a:avLst/>
          </a:prstGeom>
          <a:noFill/>
          <a:ln>
            <a:noFill/>
          </a:ln>
        </p:spPr>
        <p:txBody>
          <a:bodyPr spcFirstLastPara="1" wrap="square" lIns="91425" tIns="91425" rIns="91425" bIns="91425" anchor="t" anchorCtr="0">
            <a:noAutofit/>
          </a:bodyPr>
          <a:lstStyle/>
          <a:p>
            <a:pPr lvl="0"/>
            <a:r>
              <a:rPr lang="de-DE" sz="1100" dirty="0">
                <a:solidFill>
                  <a:schemeClr val="tx1"/>
                </a:solidFill>
                <a:latin typeface="Inconsolata"/>
                <a:ea typeface="Inconsolata"/>
                <a:cs typeface="Inconsolata"/>
                <a:sym typeface="Inconsolata"/>
              </a:rPr>
              <a:t>Das Unternehmen sichtet die Ergebnisse und bewertet die Leistung.</a:t>
            </a:r>
            <a:endParaRPr sz="1100" dirty="0">
              <a:solidFill>
                <a:schemeClr val="tx1"/>
              </a:solidFill>
              <a:latin typeface="Inconsolata"/>
              <a:ea typeface="Inconsolata"/>
              <a:cs typeface="Inconsolata"/>
              <a:sym typeface="Inconsolata"/>
            </a:endParaRPr>
          </a:p>
        </p:txBody>
      </p:sp>
      <p:grpSp>
        <p:nvGrpSpPr>
          <p:cNvPr id="632" name="Google Shape;632;p25"/>
          <p:cNvGrpSpPr/>
          <p:nvPr/>
        </p:nvGrpSpPr>
        <p:grpSpPr>
          <a:xfrm>
            <a:off x="2389220" y="888839"/>
            <a:ext cx="4997214" cy="3610266"/>
            <a:chOff x="2719135" y="972957"/>
            <a:chExt cx="4469170" cy="3228777"/>
          </a:xfrm>
        </p:grpSpPr>
        <p:sp>
          <p:nvSpPr>
            <p:cNvPr id="633" name="Google Shape;633;p25"/>
            <p:cNvSpPr/>
            <p:nvPr/>
          </p:nvSpPr>
          <p:spPr>
            <a:xfrm>
              <a:off x="2719135" y="2281304"/>
              <a:ext cx="54525" cy="54525"/>
            </a:xfrm>
            <a:custGeom>
              <a:avLst/>
              <a:gdLst/>
              <a:ahLst/>
              <a:cxnLst/>
              <a:rect l="l" t="t" r="r" b="b"/>
              <a:pathLst>
                <a:path w="1248" h="1248" extrusionOk="0">
                  <a:moveTo>
                    <a:pt x="624" y="357"/>
                  </a:moveTo>
                  <a:cubicBezTo>
                    <a:pt x="769" y="357"/>
                    <a:pt x="888" y="476"/>
                    <a:pt x="888" y="624"/>
                  </a:cubicBezTo>
                  <a:cubicBezTo>
                    <a:pt x="888" y="769"/>
                    <a:pt x="769" y="889"/>
                    <a:pt x="624" y="889"/>
                  </a:cubicBezTo>
                  <a:cubicBezTo>
                    <a:pt x="475" y="889"/>
                    <a:pt x="356" y="769"/>
                    <a:pt x="356" y="624"/>
                  </a:cubicBezTo>
                  <a:cubicBezTo>
                    <a:pt x="356" y="476"/>
                    <a:pt x="475" y="357"/>
                    <a:pt x="624" y="357"/>
                  </a:cubicBezTo>
                  <a:close/>
                  <a:moveTo>
                    <a:pt x="624" y="1"/>
                  </a:moveTo>
                  <a:cubicBezTo>
                    <a:pt x="279" y="1"/>
                    <a:pt x="0" y="280"/>
                    <a:pt x="0" y="624"/>
                  </a:cubicBezTo>
                  <a:cubicBezTo>
                    <a:pt x="0" y="965"/>
                    <a:pt x="279" y="1248"/>
                    <a:pt x="624" y="1248"/>
                  </a:cubicBezTo>
                  <a:cubicBezTo>
                    <a:pt x="968" y="1248"/>
                    <a:pt x="1247" y="965"/>
                    <a:pt x="1247" y="624"/>
                  </a:cubicBezTo>
                  <a:cubicBezTo>
                    <a:pt x="1247" y="280"/>
                    <a:pt x="968" y="1"/>
                    <a:pt x="624" y="1"/>
                  </a:cubicBezTo>
                  <a:close/>
                </a:path>
              </a:pathLst>
            </a:custGeom>
            <a:solidFill>
              <a:srgbClr val="32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25"/>
            <p:cNvGrpSpPr/>
            <p:nvPr/>
          </p:nvGrpSpPr>
          <p:grpSpPr>
            <a:xfrm rot="-1937487">
              <a:off x="3592245" y="3894219"/>
              <a:ext cx="251595" cy="260452"/>
              <a:chOff x="2996454" y="3544360"/>
              <a:chExt cx="251607" cy="260465"/>
            </a:xfrm>
          </p:grpSpPr>
          <p:sp>
            <p:nvSpPr>
              <p:cNvPr id="635" name="Google Shape;635;p25"/>
              <p:cNvSpPr/>
              <p:nvPr/>
            </p:nvSpPr>
            <p:spPr>
              <a:xfrm rot="-1800065">
                <a:off x="3013277" y="3590432"/>
                <a:ext cx="217962" cy="125692"/>
              </a:xfrm>
              <a:custGeom>
                <a:avLst/>
                <a:gdLst/>
                <a:ahLst/>
                <a:cxnLst/>
                <a:rect l="l" t="t" r="r" b="b"/>
                <a:pathLst>
                  <a:path w="4989" h="2877" extrusionOk="0">
                    <a:moveTo>
                      <a:pt x="4787" y="0"/>
                    </a:moveTo>
                    <a:cubicBezTo>
                      <a:pt x="4757" y="0"/>
                      <a:pt x="4728" y="7"/>
                      <a:pt x="4699" y="22"/>
                    </a:cubicBezTo>
                    <a:lnTo>
                      <a:pt x="121" y="2540"/>
                    </a:lnTo>
                    <a:cubicBezTo>
                      <a:pt x="34" y="2587"/>
                      <a:pt x="1" y="2696"/>
                      <a:pt x="48" y="2783"/>
                    </a:cubicBezTo>
                    <a:cubicBezTo>
                      <a:pt x="81" y="2841"/>
                      <a:pt x="142" y="2877"/>
                      <a:pt x="204" y="2877"/>
                    </a:cubicBezTo>
                    <a:cubicBezTo>
                      <a:pt x="233" y="2877"/>
                      <a:pt x="266" y="2870"/>
                      <a:pt x="291" y="2851"/>
                    </a:cubicBezTo>
                    <a:lnTo>
                      <a:pt x="4869" y="334"/>
                    </a:lnTo>
                    <a:cubicBezTo>
                      <a:pt x="4956" y="287"/>
                      <a:pt x="4989" y="178"/>
                      <a:pt x="4942" y="91"/>
                    </a:cubicBezTo>
                    <a:cubicBezTo>
                      <a:pt x="4907" y="32"/>
                      <a:pt x="4848" y="0"/>
                      <a:pt x="4787" y="0"/>
                    </a:cubicBezTo>
                    <a:close/>
                  </a:path>
                </a:pathLst>
              </a:custGeom>
              <a:solidFill>
                <a:srgbClr val="32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5"/>
              <p:cNvSpPr/>
              <p:nvPr/>
            </p:nvSpPr>
            <p:spPr>
              <a:xfrm rot="-1800065">
                <a:off x="3025865" y="3740322"/>
                <a:ext cx="54523" cy="54523"/>
              </a:xfrm>
              <a:custGeom>
                <a:avLst/>
                <a:gdLst/>
                <a:ahLst/>
                <a:cxnLst/>
                <a:rect l="l" t="t" r="r" b="b"/>
                <a:pathLst>
                  <a:path w="1248" h="1248" extrusionOk="0">
                    <a:moveTo>
                      <a:pt x="624" y="356"/>
                    </a:moveTo>
                    <a:cubicBezTo>
                      <a:pt x="773" y="356"/>
                      <a:pt x="892" y="475"/>
                      <a:pt x="892" y="624"/>
                    </a:cubicBezTo>
                    <a:cubicBezTo>
                      <a:pt x="892" y="769"/>
                      <a:pt x="773" y="888"/>
                      <a:pt x="624" y="888"/>
                    </a:cubicBezTo>
                    <a:cubicBezTo>
                      <a:pt x="476" y="888"/>
                      <a:pt x="357" y="769"/>
                      <a:pt x="357" y="624"/>
                    </a:cubicBezTo>
                    <a:cubicBezTo>
                      <a:pt x="357" y="475"/>
                      <a:pt x="476" y="356"/>
                      <a:pt x="624" y="356"/>
                    </a:cubicBezTo>
                    <a:close/>
                    <a:moveTo>
                      <a:pt x="624" y="1"/>
                    </a:moveTo>
                    <a:cubicBezTo>
                      <a:pt x="280" y="1"/>
                      <a:pt x="1" y="280"/>
                      <a:pt x="1" y="624"/>
                    </a:cubicBezTo>
                    <a:cubicBezTo>
                      <a:pt x="1" y="965"/>
                      <a:pt x="280" y="1247"/>
                      <a:pt x="624" y="1247"/>
                    </a:cubicBezTo>
                    <a:cubicBezTo>
                      <a:pt x="969" y="1247"/>
                      <a:pt x="1248" y="965"/>
                      <a:pt x="1248" y="624"/>
                    </a:cubicBezTo>
                    <a:cubicBezTo>
                      <a:pt x="1248" y="280"/>
                      <a:pt x="969" y="1"/>
                      <a:pt x="624" y="1"/>
                    </a:cubicBezTo>
                    <a:close/>
                  </a:path>
                </a:pathLst>
              </a:custGeom>
              <a:solidFill>
                <a:srgbClr val="32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 name="Google Shape;637;p25"/>
            <p:cNvSpPr/>
            <p:nvPr/>
          </p:nvSpPr>
          <p:spPr>
            <a:xfrm>
              <a:off x="2753463" y="972957"/>
              <a:ext cx="4434841" cy="3125364"/>
            </a:xfrm>
            <a:custGeom>
              <a:avLst/>
              <a:gdLst/>
              <a:ahLst/>
              <a:cxnLst/>
              <a:rect l="l" t="t" r="r" b="b"/>
              <a:pathLst>
                <a:path w="101507" h="71535" extrusionOk="0">
                  <a:moveTo>
                    <a:pt x="45857" y="0"/>
                  </a:moveTo>
                  <a:cubicBezTo>
                    <a:pt x="35949" y="0"/>
                    <a:pt x="27886" y="8064"/>
                    <a:pt x="27886" y="17970"/>
                  </a:cubicBezTo>
                  <a:cubicBezTo>
                    <a:pt x="27886" y="18122"/>
                    <a:pt x="27886" y="18274"/>
                    <a:pt x="27889" y="18427"/>
                  </a:cubicBezTo>
                  <a:cubicBezTo>
                    <a:pt x="26658" y="18470"/>
                    <a:pt x="19370" y="18727"/>
                    <a:pt x="18138" y="18771"/>
                  </a:cubicBezTo>
                  <a:cubicBezTo>
                    <a:pt x="17880" y="13946"/>
                    <a:pt x="13933" y="10194"/>
                    <a:pt x="9078" y="10194"/>
                  </a:cubicBezTo>
                  <a:cubicBezTo>
                    <a:pt x="4072" y="10194"/>
                    <a:pt x="1" y="14265"/>
                    <a:pt x="1" y="19267"/>
                  </a:cubicBezTo>
                  <a:cubicBezTo>
                    <a:pt x="1" y="21940"/>
                    <a:pt x="1163" y="24455"/>
                    <a:pt x="3199" y="26186"/>
                  </a:cubicBezTo>
                  <a:lnTo>
                    <a:pt x="84" y="30004"/>
                  </a:lnTo>
                  <a:cubicBezTo>
                    <a:pt x="23" y="30080"/>
                    <a:pt x="33" y="30193"/>
                    <a:pt x="110" y="30254"/>
                  </a:cubicBezTo>
                  <a:cubicBezTo>
                    <a:pt x="142" y="30281"/>
                    <a:pt x="182" y="30294"/>
                    <a:pt x="222" y="30294"/>
                  </a:cubicBezTo>
                  <a:cubicBezTo>
                    <a:pt x="273" y="30294"/>
                    <a:pt x="324" y="30272"/>
                    <a:pt x="359" y="30228"/>
                  </a:cubicBezTo>
                  <a:lnTo>
                    <a:pt x="3587" y="26273"/>
                  </a:lnTo>
                  <a:cubicBezTo>
                    <a:pt x="3619" y="26237"/>
                    <a:pt x="3634" y="26190"/>
                    <a:pt x="3627" y="26142"/>
                  </a:cubicBezTo>
                  <a:cubicBezTo>
                    <a:pt x="3623" y="26095"/>
                    <a:pt x="3598" y="26052"/>
                    <a:pt x="3562" y="26023"/>
                  </a:cubicBezTo>
                  <a:lnTo>
                    <a:pt x="3529" y="25998"/>
                  </a:lnTo>
                  <a:cubicBezTo>
                    <a:pt x="1515" y="24331"/>
                    <a:pt x="356" y="21879"/>
                    <a:pt x="356" y="19267"/>
                  </a:cubicBezTo>
                  <a:cubicBezTo>
                    <a:pt x="356" y="14460"/>
                    <a:pt x="4268" y="10548"/>
                    <a:pt x="9078" y="10548"/>
                  </a:cubicBezTo>
                  <a:cubicBezTo>
                    <a:pt x="13799" y="10548"/>
                    <a:pt x="17627" y="14243"/>
                    <a:pt x="17790" y="18963"/>
                  </a:cubicBezTo>
                  <a:cubicBezTo>
                    <a:pt x="17793" y="19010"/>
                    <a:pt x="17815" y="19053"/>
                    <a:pt x="17848" y="19086"/>
                  </a:cubicBezTo>
                  <a:cubicBezTo>
                    <a:pt x="17885" y="19119"/>
                    <a:pt x="17935" y="19133"/>
                    <a:pt x="17979" y="19133"/>
                  </a:cubicBezTo>
                  <a:lnTo>
                    <a:pt x="27965" y="18782"/>
                  </a:lnTo>
                  <a:cubicBezTo>
                    <a:pt x="28103" y="18774"/>
                    <a:pt x="28255" y="18771"/>
                    <a:pt x="28252" y="18593"/>
                  </a:cubicBezTo>
                  <a:cubicBezTo>
                    <a:pt x="28244" y="18387"/>
                    <a:pt x="28241" y="18180"/>
                    <a:pt x="28241" y="17970"/>
                  </a:cubicBezTo>
                  <a:cubicBezTo>
                    <a:pt x="28241" y="8259"/>
                    <a:pt x="36145" y="355"/>
                    <a:pt x="45857" y="355"/>
                  </a:cubicBezTo>
                  <a:cubicBezTo>
                    <a:pt x="55572" y="355"/>
                    <a:pt x="63475" y="8259"/>
                    <a:pt x="63475" y="17970"/>
                  </a:cubicBezTo>
                  <a:cubicBezTo>
                    <a:pt x="63475" y="27685"/>
                    <a:pt x="55572" y="35590"/>
                    <a:pt x="45857" y="35590"/>
                  </a:cubicBezTo>
                  <a:cubicBezTo>
                    <a:pt x="42353" y="35590"/>
                    <a:pt x="38970" y="34561"/>
                    <a:pt x="36068" y="32619"/>
                  </a:cubicBezTo>
                  <a:cubicBezTo>
                    <a:pt x="36038" y="32600"/>
                    <a:pt x="36004" y="32591"/>
                    <a:pt x="35968" y="32591"/>
                  </a:cubicBezTo>
                  <a:cubicBezTo>
                    <a:pt x="35957" y="32591"/>
                    <a:pt x="35946" y="32592"/>
                    <a:pt x="35935" y="32594"/>
                  </a:cubicBezTo>
                  <a:cubicBezTo>
                    <a:pt x="35891" y="32605"/>
                    <a:pt x="35848" y="32630"/>
                    <a:pt x="35822" y="32670"/>
                  </a:cubicBezTo>
                  <a:cubicBezTo>
                    <a:pt x="35822" y="32670"/>
                    <a:pt x="30255" y="41001"/>
                    <a:pt x="29443" y="42215"/>
                  </a:cubicBezTo>
                  <a:cubicBezTo>
                    <a:pt x="27252" y="40791"/>
                    <a:pt x="24709" y="40038"/>
                    <a:pt x="22079" y="40038"/>
                  </a:cubicBezTo>
                  <a:cubicBezTo>
                    <a:pt x="14620" y="40038"/>
                    <a:pt x="8553" y="46105"/>
                    <a:pt x="8553" y="53560"/>
                  </a:cubicBezTo>
                  <a:cubicBezTo>
                    <a:pt x="8553" y="61019"/>
                    <a:pt x="14620" y="67086"/>
                    <a:pt x="22079" y="67086"/>
                  </a:cubicBezTo>
                  <a:cubicBezTo>
                    <a:pt x="29476" y="67086"/>
                    <a:pt x="35503" y="61113"/>
                    <a:pt x="35602" y="53738"/>
                  </a:cubicBezTo>
                  <a:lnTo>
                    <a:pt x="55793" y="53738"/>
                  </a:lnTo>
                  <a:cubicBezTo>
                    <a:pt x="55890" y="63568"/>
                    <a:pt x="63913" y="71534"/>
                    <a:pt x="73763" y="71534"/>
                  </a:cubicBezTo>
                  <a:cubicBezTo>
                    <a:pt x="83674" y="71534"/>
                    <a:pt x="91737" y="63471"/>
                    <a:pt x="91737" y="53560"/>
                  </a:cubicBezTo>
                  <a:cubicBezTo>
                    <a:pt x="91737" y="49869"/>
                    <a:pt x="90625" y="46319"/>
                    <a:pt x="88524" y="43302"/>
                  </a:cubicBezTo>
                  <a:cubicBezTo>
                    <a:pt x="86503" y="40400"/>
                    <a:pt x="83710" y="38179"/>
                    <a:pt x="80446" y="36872"/>
                  </a:cubicBezTo>
                  <a:lnTo>
                    <a:pt x="83312" y="29497"/>
                  </a:lnTo>
                  <a:cubicBezTo>
                    <a:pt x="83348" y="29407"/>
                    <a:pt x="83300" y="29305"/>
                    <a:pt x="83210" y="29268"/>
                  </a:cubicBezTo>
                  <a:cubicBezTo>
                    <a:pt x="78110" y="27284"/>
                    <a:pt x="74817" y="22466"/>
                    <a:pt x="74817" y="16992"/>
                  </a:cubicBezTo>
                  <a:cubicBezTo>
                    <a:pt x="74817" y="9729"/>
                    <a:pt x="80722" y="3825"/>
                    <a:pt x="87984" y="3825"/>
                  </a:cubicBezTo>
                  <a:cubicBezTo>
                    <a:pt x="95244" y="3825"/>
                    <a:pt x="101152" y="9729"/>
                    <a:pt x="101152" y="16992"/>
                  </a:cubicBezTo>
                  <a:cubicBezTo>
                    <a:pt x="101152" y="20782"/>
                    <a:pt x="99518" y="24390"/>
                    <a:pt x="96667" y="26892"/>
                  </a:cubicBezTo>
                  <a:cubicBezTo>
                    <a:pt x="96591" y="26958"/>
                    <a:pt x="96584" y="27070"/>
                    <a:pt x="96649" y="27142"/>
                  </a:cubicBezTo>
                  <a:lnTo>
                    <a:pt x="100901" y="31993"/>
                  </a:lnTo>
                  <a:cubicBezTo>
                    <a:pt x="100936" y="32032"/>
                    <a:pt x="100985" y="32052"/>
                    <a:pt x="101035" y="32052"/>
                  </a:cubicBezTo>
                  <a:cubicBezTo>
                    <a:pt x="101077" y="32052"/>
                    <a:pt x="101120" y="32037"/>
                    <a:pt x="101155" y="32007"/>
                  </a:cubicBezTo>
                  <a:cubicBezTo>
                    <a:pt x="101227" y="31942"/>
                    <a:pt x="101235" y="31830"/>
                    <a:pt x="101170" y="31757"/>
                  </a:cubicBezTo>
                  <a:lnTo>
                    <a:pt x="97033" y="27041"/>
                  </a:lnTo>
                  <a:cubicBezTo>
                    <a:pt x="99880" y="24476"/>
                    <a:pt x="101506" y="20825"/>
                    <a:pt x="101506" y="16992"/>
                  </a:cubicBezTo>
                  <a:cubicBezTo>
                    <a:pt x="101506" y="9534"/>
                    <a:pt x="95439" y="3466"/>
                    <a:pt x="87984" y="3466"/>
                  </a:cubicBezTo>
                  <a:cubicBezTo>
                    <a:pt x="80526" y="3466"/>
                    <a:pt x="74459" y="9534"/>
                    <a:pt x="74459" y="16992"/>
                  </a:cubicBezTo>
                  <a:cubicBezTo>
                    <a:pt x="74459" y="22553"/>
                    <a:pt x="77773" y="27458"/>
                    <a:pt x="82917" y="29533"/>
                  </a:cubicBezTo>
                  <a:lnTo>
                    <a:pt x="80048" y="36908"/>
                  </a:lnTo>
                  <a:cubicBezTo>
                    <a:pt x="80015" y="36999"/>
                    <a:pt x="80058" y="37101"/>
                    <a:pt x="80149" y="37136"/>
                  </a:cubicBezTo>
                  <a:cubicBezTo>
                    <a:pt x="86973" y="39791"/>
                    <a:pt x="91382" y="46239"/>
                    <a:pt x="91382" y="53560"/>
                  </a:cubicBezTo>
                  <a:cubicBezTo>
                    <a:pt x="91382" y="63275"/>
                    <a:pt x="83478" y="71175"/>
                    <a:pt x="73763" y="71175"/>
                  </a:cubicBezTo>
                  <a:cubicBezTo>
                    <a:pt x="64052" y="71175"/>
                    <a:pt x="56147" y="63275"/>
                    <a:pt x="56147" y="53560"/>
                  </a:cubicBezTo>
                  <a:cubicBezTo>
                    <a:pt x="56147" y="53462"/>
                    <a:pt x="56067" y="53383"/>
                    <a:pt x="55970" y="53383"/>
                  </a:cubicBezTo>
                  <a:lnTo>
                    <a:pt x="35424" y="53383"/>
                  </a:lnTo>
                  <a:cubicBezTo>
                    <a:pt x="35326" y="53383"/>
                    <a:pt x="35246" y="53462"/>
                    <a:pt x="35246" y="53560"/>
                  </a:cubicBezTo>
                  <a:cubicBezTo>
                    <a:pt x="35246" y="60823"/>
                    <a:pt x="29339" y="66728"/>
                    <a:pt x="22079" y="66728"/>
                  </a:cubicBezTo>
                  <a:cubicBezTo>
                    <a:pt x="14816" y="66728"/>
                    <a:pt x="8912" y="60823"/>
                    <a:pt x="8912" y="53560"/>
                  </a:cubicBezTo>
                  <a:cubicBezTo>
                    <a:pt x="8912" y="46301"/>
                    <a:pt x="14816" y="40393"/>
                    <a:pt x="22079" y="40393"/>
                  </a:cubicBezTo>
                  <a:cubicBezTo>
                    <a:pt x="24698" y="40393"/>
                    <a:pt x="27226" y="41160"/>
                    <a:pt x="29404" y="42617"/>
                  </a:cubicBezTo>
                  <a:cubicBezTo>
                    <a:pt x="29444" y="42640"/>
                    <a:pt x="29473" y="42657"/>
                    <a:pt x="29502" y="42657"/>
                  </a:cubicBezTo>
                  <a:cubicBezTo>
                    <a:pt x="29577" y="42657"/>
                    <a:pt x="29652" y="42545"/>
                    <a:pt x="29921" y="42146"/>
                  </a:cubicBezTo>
                  <a:lnTo>
                    <a:pt x="36021" y="33015"/>
                  </a:lnTo>
                  <a:cubicBezTo>
                    <a:pt x="38945" y="34931"/>
                    <a:pt x="42343" y="35944"/>
                    <a:pt x="45857" y="35944"/>
                  </a:cubicBezTo>
                  <a:cubicBezTo>
                    <a:pt x="55767" y="35944"/>
                    <a:pt x="63831" y="27881"/>
                    <a:pt x="63831" y="17970"/>
                  </a:cubicBezTo>
                  <a:cubicBezTo>
                    <a:pt x="63831" y="8064"/>
                    <a:pt x="55767" y="0"/>
                    <a:pt x="458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25"/>
          <p:cNvSpPr/>
          <p:nvPr/>
        </p:nvSpPr>
        <p:spPr>
          <a:xfrm>
            <a:off x="7342996" y="2435709"/>
            <a:ext cx="60969" cy="60969"/>
          </a:xfrm>
          <a:custGeom>
            <a:avLst/>
            <a:gdLst/>
            <a:ahLst/>
            <a:cxnLst/>
            <a:rect l="l" t="t" r="r" b="b"/>
            <a:pathLst>
              <a:path w="1248" h="1248" extrusionOk="0">
                <a:moveTo>
                  <a:pt x="624" y="357"/>
                </a:moveTo>
                <a:cubicBezTo>
                  <a:pt x="769" y="357"/>
                  <a:pt x="888" y="476"/>
                  <a:pt x="888" y="624"/>
                </a:cubicBezTo>
                <a:cubicBezTo>
                  <a:pt x="888" y="769"/>
                  <a:pt x="769" y="889"/>
                  <a:pt x="624" y="889"/>
                </a:cubicBezTo>
                <a:cubicBezTo>
                  <a:pt x="475" y="889"/>
                  <a:pt x="356" y="769"/>
                  <a:pt x="356" y="624"/>
                </a:cubicBezTo>
                <a:cubicBezTo>
                  <a:pt x="356" y="476"/>
                  <a:pt x="475" y="357"/>
                  <a:pt x="624" y="357"/>
                </a:cubicBezTo>
                <a:close/>
                <a:moveTo>
                  <a:pt x="624" y="1"/>
                </a:moveTo>
                <a:cubicBezTo>
                  <a:pt x="279" y="1"/>
                  <a:pt x="0" y="280"/>
                  <a:pt x="0" y="624"/>
                </a:cubicBezTo>
                <a:cubicBezTo>
                  <a:pt x="0" y="965"/>
                  <a:pt x="279" y="1248"/>
                  <a:pt x="624" y="1248"/>
                </a:cubicBezTo>
                <a:cubicBezTo>
                  <a:pt x="968" y="1248"/>
                  <a:pt x="1247" y="965"/>
                  <a:pt x="1247" y="624"/>
                </a:cubicBezTo>
                <a:cubicBezTo>
                  <a:pt x="1247" y="280"/>
                  <a:pt x="968" y="1"/>
                  <a:pt x="6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a:t> </a:t>
            </a:r>
            <a:endParaRPr/>
          </a:p>
        </p:txBody>
      </p:sp>
      <p:grpSp>
        <p:nvGrpSpPr>
          <p:cNvPr id="641" name="Google Shape;641;p25"/>
          <p:cNvGrpSpPr/>
          <p:nvPr/>
        </p:nvGrpSpPr>
        <p:grpSpPr>
          <a:xfrm>
            <a:off x="5909929" y="4373409"/>
            <a:ext cx="240018" cy="494281"/>
            <a:chOff x="5719717" y="3782810"/>
            <a:chExt cx="179216" cy="369069"/>
          </a:xfrm>
        </p:grpSpPr>
        <p:sp>
          <p:nvSpPr>
            <p:cNvPr id="642" name="Google Shape;642;p25"/>
            <p:cNvSpPr/>
            <p:nvPr/>
          </p:nvSpPr>
          <p:spPr>
            <a:xfrm rot="-3737593">
              <a:off x="5719205" y="3957185"/>
              <a:ext cx="181958" cy="104930"/>
            </a:xfrm>
            <a:custGeom>
              <a:avLst/>
              <a:gdLst/>
              <a:ahLst/>
              <a:cxnLst/>
              <a:rect l="l" t="t" r="r" b="b"/>
              <a:pathLst>
                <a:path w="4989" h="2877" extrusionOk="0">
                  <a:moveTo>
                    <a:pt x="4787" y="0"/>
                  </a:moveTo>
                  <a:cubicBezTo>
                    <a:pt x="4757" y="0"/>
                    <a:pt x="4728" y="7"/>
                    <a:pt x="4699" y="22"/>
                  </a:cubicBezTo>
                  <a:lnTo>
                    <a:pt x="121" y="2540"/>
                  </a:lnTo>
                  <a:cubicBezTo>
                    <a:pt x="34" y="2587"/>
                    <a:pt x="1" y="2696"/>
                    <a:pt x="48" y="2783"/>
                  </a:cubicBezTo>
                  <a:cubicBezTo>
                    <a:pt x="81" y="2841"/>
                    <a:pt x="142" y="2877"/>
                    <a:pt x="204" y="2877"/>
                  </a:cubicBezTo>
                  <a:cubicBezTo>
                    <a:pt x="233" y="2877"/>
                    <a:pt x="266" y="2870"/>
                    <a:pt x="291" y="2851"/>
                  </a:cubicBezTo>
                  <a:lnTo>
                    <a:pt x="4869" y="334"/>
                  </a:lnTo>
                  <a:cubicBezTo>
                    <a:pt x="4956" y="287"/>
                    <a:pt x="4989" y="178"/>
                    <a:pt x="4942" y="91"/>
                  </a:cubicBezTo>
                  <a:cubicBezTo>
                    <a:pt x="4907" y="32"/>
                    <a:pt x="4848" y="0"/>
                    <a:pt x="4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5"/>
            <p:cNvSpPr/>
            <p:nvPr/>
          </p:nvSpPr>
          <p:spPr>
            <a:xfrm rot="-3737630">
              <a:off x="5789620" y="4098389"/>
              <a:ext cx="45517" cy="45517"/>
            </a:xfrm>
            <a:custGeom>
              <a:avLst/>
              <a:gdLst/>
              <a:ahLst/>
              <a:cxnLst/>
              <a:rect l="l" t="t" r="r" b="b"/>
              <a:pathLst>
                <a:path w="1248" h="1248" extrusionOk="0">
                  <a:moveTo>
                    <a:pt x="624" y="356"/>
                  </a:moveTo>
                  <a:cubicBezTo>
                    <a:pt x="773" y="356"/>
                    <a:pt x="892" y="475"/>
                    <a:pt x="892" y="624"/>
                  </a:cubicBezTo>
                  <a:cubicBezTo>
                    <a:pt x="892" y="769"/>
                    <a:pt x="773" y="888"/>
                    <a:pt x="624" y="888"/>
                  </a:cubicBezTo>
                  <a:cubicBezTo>
                    <a:pt x="476" y="888"/>
                    <a:pt x="357" y="769"/>
                    <a:pt x="357" y="624"/>
                  </a:cubicBezTo>
                  <a:cubicBezTo>
                    <a:pt x="357" y="475"/>
                    <a:pt x="476" y="356"/>
                    <a:pt x="624" y="356"/>
                  </a:cubicBezTo>
                  <a:close/>
                  <a:moveTo>
                    <a:pt x="624" y="1"/>
                  </a:moveTo>
                  <a:cubicBezTo>
                    <a:pt x="280" y="1"/>
                    <a:pt x="1" y="280"/>
                    <a:pt x="1" y="624"/>
                  </a:cubicBezTo>
                  <a:cubicBezTo>
                    <a:pt x="1" y="965"/>
                    <a:pt x="280" y="1247"/>
                    <a:pt x="624" y="1247"/>
                  </a:cubicBezTo>
                  <a:cubicBezTo>
                    <a:pt x="969" y="1247"/>
                    <a:pt x="1248" y="965"/>
                    <a:pt x="1248" y="624"/>
                  </a:cubicBezTo>
                  <a:cubicBezTo>
                    <a:pt x="1248" y="280"/>
                    <a:pt x="969" y="1"/>
                    <a:pt x="6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5"/>
            <p:cNvSpPr/>
            <p:nvPr/>
          </p:nvSpPr>
          <p:spPr>
            <a:xfrm rot="-3737593">
              <a:off x="5717488" y="3835285"/>
              <a:ext cx="181958" cy="104930"/>
            </a:xfrm>
            <a:custGeom>
              <a:avLst/>
              <a:gdLst/>
              <a:ahLst/>
              <a:cxnLst/>
              <a:rect l="l" t="t" r="r" b="b"/>
              <a:pathLst>
                <a:path w="4989" h="2877" extrusionOk="0">
                  <a:moveTo>
                    <a:pt x="4787" y="0"/>
                  </a:moveTo>
                  <a:cubicBezTo>
                    <a:pt x="4757" y="0"/>
                    <a:pt x="4728" y="7"/>
                    <a:pt x="4699" y="22"/>
                  </a:cubicBezTo>
                  <a:lnTo>
                    <a:pt x="121" y="2540"/>
                  </a:lnTo>
                  <a:cubicBezTo>
                    <a:pt x="34" y="2587"/>
                    <a:pt x="1" y="2696"/>
                    <a:pt x="48" y="2783"/>
                  </a:cubicBezTo>
                  <a:cubicBezTo>
                    <a:pt x="81" y="2841"/>
                    <a:pt x="142" y="2877"/>
                    <a:pt x="204" y="2877"/>
                  </a:cubicBezTo>
                  <a:cubicBezTo>
                    <a:pt x="233" y="2877"/>
                    <a:pt x="266" y="2870"/>
                    <a:pt x="291" y="2851"/>
                  </a:cubicBezTo>
                  <a:lnTo>
                    <a:pt x="4869" y="334"/>
                  </a:lnTo>
                  <a:cubicBezTo>
                    <a:pt x="4956" y="287"/>
                    <a:pt x="4989" y="178"/>
                    <a:pt x="4942" y="91"/>
                  </a:cubicBezTo>
                  <a:cubicBezTo>
                    <a:pt x="4907" y="32"/>
                    <a:pt x="4848" y="0"/>
                    <a:pt x="4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25"/>
          <p:cNvGrpSpPr/>
          <p:nvPr/>
        </p:nvGrpSpPr>
        <p:grpSpPr>
          <a:xfrm rot="8860035">
            <a:off x="4483806" y="588069"/>
            <a:ext cx="281314" cy="291217"/>
            <a:chOff x="2996454" y="3544360"/>
            <a:chExt cx="251607" cy="260465"/>
          </a:xfrm>
        </p:grpSpPr>
        <p:sp>
          <p:nvSpPr>
            <p:cNvPr id="646" name="Google Shape;646;p25"/>
            <p:cNvSpPr/>
            <p:nvPr/>
          </p:nvSpPr>
          <p:spPr>
            <a:xfrm rot="-1800065">
              <a:off x="3013277" y="3590432"/>
              <a:ext cx="217962" cy="125692"/>
            </a:xfrm>
            <a:custGeom>
              <a:avLst/>
              <a:gdLst/>
              <a:ahLst/>
              <a:cxnLst/>
              <a:rect l="l" t="t" r="r" b="b"/>
              <a:pathLst>
                <a:path w="4989" h="2877" extrusionOk="0">
                  <a:moveTo>
                    <a:pt x="4787" y="0"/>
                  </a:moveTo>
                  <a:cubicBezTo>
                    <a:pt x="4757" y="0"/>
                    <a:pt x="4728" y="7"/>
                    <a:pt x="4699" y="22"/>
                  </a:cubicBezTo>
                  <a:lnTo>
                    <a:pt x="121" y="2540"/>
                  </a:lnTo>
                  <a:cubicBezTo>
                    <a:pt x="34" y="2587"/>
                    <a:pt x="1" y="2696"/>
                    <a:pt x="48" y="2783"/>
                  </a:cubicBezTo>
                  <a:cubicBezTo>
                    <a:pt x="81" y="2841"/>
                    <a:pt x="142" y="2877"/>
                    <a:pt x="204" y="2877"/>
                  </a:cubicBezTo>
                  <a:cubicBezTo>
                    <a:pt x="233" y="2877"/>
                    <a:pt x="266" y="2870"/>
                    <a:pt x="291" y="2851"/>
                  </a:cubicBezTo>
                  <a:lnTo>
                    <a:pt x="4869" y="334"/>
                  </a:lnTo>
                  <a:cubicBezTo>
                    <a:pt x="4956" y="287"/>
                    <a:pt x="4989" y="178"/>
                    <a:pt x="4942" y="91"/>
                  </a:cubicBezTo>
                  <a:cubicBezTo>
                    <a:pt x="4907" y="32"/>
                    <a:pt x="4848" y="0"/>
                    <a:pt x="4787" y="0"/>
                  </a:cubicBezTo>
                  <a:close/>
                </a:path>
              </a:pathLst>
            </a:custGeom>
            <a:solidFill>
              <a:srgbClr val="32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5"/>
            <p:cNvSpPr/>
            <p:nvPr/>
          </p:nvSpPr>
          <p:spPr>
            <a:xfrm rot="-1800065">
              <a:off x="3025865" y="3740322"/>
              <a:ext cx="54523" cy="54523"/>
            </a:xfrm>
            <a:custGeom>
              <a:avLst/>
              <a:gdLst/>
              <a:ahLst/>
              <a:cxnLst/>
              <a:rect l="l" t="t" r="r" b="b"/>
              <a:pathLst>
                <a:path w="1248" h="1248" extrusionOk="0">
                  <a:moveTo>
                    <a:pt x="624" y="356"/>
                  </a:moveTo>
                  <a:cubicBezTo>
                    <a:pt x="773" y="356"/>
                    <a:pt x="892" y="475"/>
                    <a:pt x="892" y="624"/>
                  </a:cubicBezTo>
                  <a:cubicBezTo>
                    <a:pt x="892" y="769"/>
                    <a:pt x="773" y="888"/>
                    <a:pt x="624" y="888"/>
                  </a:cubicBezTo>
                  <a:cubicBezTo>
                    <a:pt x="476" y="888"/>
                    <a:pt x="357" y="769"/>
                    <a:pt x="357" y="624"/>
                  </a:cubicBezTo>
                  <a:cubicBezTo>
                    <a:pt x="357" y="475"/>
                    <a:pt x="476" y="356"/>
                    <a:pt x="624" y="356"/>
                  </a:cubicBezTo>
                  <a:close/>
                  <a:moveTo>
                    <a:pt x="624" y="1"/>
                  </a:moveTo>
                  <a:cubicBezTo>
                    <a:pt x="280" y="1"/>
                    <a:pt x="1" y="280"/>
                    <a:pt x="1" y="624"/>
                  </a:cubicBezTo>
                  <a:cubicBezTo>
                    <a:pt x="1" y="965"/>
                    <a:pt x="280" y="1247"/>
                    <a:pt x="624" y="1247"/>
                  </a:cubicBezTo>
                  <a:cubicBezTo>
                    <a:pt x="969" y="1247"/>
                    <a:pt x="1248" y="965"/>
                    <a:pt x="1248" y="624"/>
                  </a:cubicBezTo>
                  <a:cubicBezTo>
                    <a:pt x="1248" y="280"/>
                    <a:pt x="969" y="1"/>
                    <a:pt x="624" y="1"/>
                  </a:cubicBezTo>
                  <a:close/>
                </a:path>
              </a:pathLst>
            </a:custGeom>
            <a:solidFill>
              <a:srgbClr val="322A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 name="Google Shape;648;p25"/>
          <p:cNvSpPr txBox="1"/>
          <p:nvPr/>
        </p:nvSpPr>
        <p:spPr>
          <a:xfrm>
            <a:off x="3381385" y="77078"/>
            <a:ext cx="2397300" cy="540600"/>
          </a:xfrm>
          <a:prstGeom prst="rect">
            <a:avLst/>
          </a:prstGeom>
          <a:noFill/>
          <a:ln>
            <a:noFill/>
          </a:ln>
        </p:spPr>
        <p:txBody>
          <a:bodyPr spcFirstLastPara="1" wrap="square" lIns="91425" tIns="91425" rIns="91425" bIns="91425" anchor="t" anchorCtr="0">
            <a:noAutofit/>
          </a:bodyPr>
          <a:lstStyle/>
          <a:p>
            <a:pPr lvl="0" algn="ctr"/>
            <a:r>
              <a:rPr lang="de-DE" sz="1100" dirty="0">
                <a:solidFill>
                  <a:schemeClr val="tx1"/>
                </a:solidFill>
                <a:latin typeface="Inconsolata"/>
                <a:ea typeface="Inconsolata"/>
                <a:cs typeface="Inconsolata"/>
                <a:sym typeface="Inconsolata"/>
              </a:rPr>
              <a:t>Das Unternehmen entscheidet, ob der Bewerber ansprechend ist.</a:t>
            </a:r>
            <a:endParaRPr sz="1100" dirty="0">
              <a:solidFill>
                <a:schemeClr val="tx1"/>
              </a:solidFill>
              <a:latin typeface="Inconsolata"/>
              <a:ea typeface="Inconsolata"/>
              <a:cs typeface="Inconsolata"/>
              <a:sym typeface="Inconsolata"/>
            </a:endParaRPr>
          </a:p>
        </p:txBody>
      </p:sp>
      <p:sp>
        <p:nvSpPr>
          <p:cNvPr id="649" name="Google Shape;649;p25"/>
          <p:cNvSpPr txBox="1"/>
          <p:nvPr/>
        </p:nvSpPr>
        <p:spPr>
          <a:xfrm>
            <a:off x="7243062" y="2548886"/>
            <a:ext cx="1867898" cy="689100"/>
          </a:xfrm>
          <a:prstGeom prst="rect">
            <a:avLst/>
          </a:prstGeom>
          <a:noFill/>
          <a:ln>
            <a:noFill/>
          </a:ln>
        </p:spPr>
        <p:txBody>
          <a:bodyPr spcFirstLastPara="1" wrap="square" lIns="91425" tIns="91425" rIns="91425" bIns="91425" anchor="t" anchorCtr="0">
            <a:noAutofit/>
          </a:bodyPr>
          <a:lstStyle/>
          <a:p>
            <a:pPr lvl="0">
              <a:spcAft>
                <a:spcPts val="1600"/>
              </a:spcAft>
            </a:pPr>
            <a:r>
              <a:rPr lang="de-DE" sz="1100" dirty="0">
                <a:solidFill>
                  <a:schemeClr val="tx1"/>
                </a:solidFill>
                <a:latin typeface="Inconsolata"/>
                <a:ea typeface="Inconsolata"/>
                <a:cs typeface="Inconsolata"/>
                <a:sym typeface="Inconsolata"/>
              </a:rPr>
              <a:t>Das Unternehmen entscheidet sich für oder gegen den Bewerber.</a:t>
            </a:r>
            <a:endParaRPr sz="1100" dirty="0">
              <a:solidFill>
                <a:schemeClr val="tx1"/>
              </a:solidFill>
              <a:latin typeface="Inconsolata"/>
              <a:ea typeface="Inconsolata"/>
              <a:cs typeface="Inconsolata"/>
              <a:sym typeface="Inconsolat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632"/>
                                        </p:tgtEl>
                                        <p:attrNameLst>
                                          <p:attrName>style.visibility</p:attrName>
                                        </p:attrNameLst>
                                      </p:cBhvr>
                                      <p:to>
                                        <p:strVal val="visible"/>
                                      </p:to>
                                    </p:set>
                                    <p:animEffect transition="in" filter="circle(in)">
                                      <p:cBhvr>
                                        <p:cTn id="7" dur="2000"/>
                                        <p:tgtEl>
                                          <p:spTgt spid="6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750"/>
                                        <p:tgtEl>
                                          <p:spTgt spid="3"/>
                                        </p:tgtEl>
                                      </p:cBhvr>
                                    </p:animEffect>
                                  </p:childTnLst>
                                </p:cTn>
                              </p:par>
                            </p:childTnLst>
                          </p:cTn>
                        </p:par>
                        <p:par>
                          <p:cTn id="13" fill="hold">
                            <p:stCondLst>
                              <p:cond delay="750"/>
                            </p:stCondLst>
                            <p:childTnLst>
                              <p:par>
                                <p:cTn id="14" presetID="53" presetClass="entr" presetSubtype="16" fill="hold" grpId="0" nodeType="afterEffect">
                                  <p:stCondLst>
                                    <p:cond delay="0"/>
                                  </p:stCondLst>
                                  <p:childTnLst>
                                    <p:set>
                                      <p:cBhvr>
                                        <p:cTn id="15" dur="1" fill="hold">
                                          <p:stCondLst>
                                            <p:cond delay="0"/>
                                          </p:stCondLst>
                                        </p:cTn>
                                        <p:tgtEl>
                                          <p:spTgt spid="616"/>
                                        </p:tgtEl>
                                        <p:attrNameLst>
                                          <p:attrName>style.visibility</p:attrName>
                                        </p:attrNameLst>
                                      </p:cBhvr>
                                      <p:to>
                                        <p:strVal val="visible"/>
                                      </p:to>
                                    </p:set>
                                    <p:anim calcmode="lin" valueType="num">
                                      <p:cBhvr>
                                        <p:cTn id="16" dur="750" fill="hold"/>
                                        <p:tgtEl>
                                          <p:spTgt spid="616"/>
                                        </p:tgtEl>
                                        <p:attrNameLst>
                                          <p:attrName>ppt_w</p:attrName>
                                        </p:attrNameLst>
                                      </p:cBhvr>
                                      <p:tavLst>
                                        <p:tav tm="0">
                                          <p:val>
                                            <p:fltVal val="0"/>
                                          </p:val>
                                        </p:tav>
                                        <p:tav tm="100000">
                                          <p:val>
                                            <p:strVal val="#ppt_w"/>
                                          </p:val>
                                        </p:tav>
                                      </p:tavLst>
                                    </p:anim>
                                    <p:anim calcmode="lin" valueType="num">
                                      <p:cBhvr>
                                        <p:cTn id="17" dur="750" fill="hold"/>
                                        <p:tgtEl>
                                          <p:spTgt spid="616"/>
                                        </p:tgtEl>
                                        <p:attrNameLst>
                                          <p:attrName>ppt_h</p:attrName>
                                        </p:attrNameLst>
                                      </p:cBhvr>
                                      <p:tavLst>
                                        <p:tav tm="0">
                                          <p:val>
                                            <p:fltVal val="0"/>
                                          </p:val>
                                        </p:tav>
                                        <p:tav tm="100000">
                                          <p:val>
                                            <p:strVal val="#ppt_h"/>
                                          </p:val>
                                        </p:tav>
                                      </p:tavLst>
                                    </p:anim>
                                    <p:animEffect transition="in" filter="fade">
                                      <p:cBhvr>
                                        <p:cTn id="18" dur="750"/>
                                        <p:tgtEl>
                                          <p:spTgt spid="6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750"/>
                                        <p:tgtEl>
                                          <p:spTgt spid="2"/>
                                        </p:tgtEl>
                                      </p:cBhvr>
                                    </p:animEffect>
                                  </p:childTnLst>
                                </p:cTn>
                              </p:par>
                            </p:childTnLst>
                          </p:cTn>
                        </p:par>
                        <p:par>
                          <p:cTn id="24" fill="hold">
                            <p:stCondLst>
                              <p:cond delay="750"/>
                            </p:stCondLst>
                            <p:childTnLst>
                              <p:par>
                                <p:cTn id="25" presetID="53" presetClass="entr" presetSubtype="16" fill="hold" grpId="0" nodeType="afterEffect">
                                  <p:stCondLst>
                                    <p:cond delay="0"/>
                                  </p:stCondLst>
                                  <p:childTnLst>
                                    <p:set>
                                      <p:cBhvr>
                                        <p:cTn id="26" dur="1" fill="hold">
                                          <p:stCondLst>
                                            <p:cond delay="0"/>
                                          </p:stCondLst>
                                        </p:cTn>
                                        <p:tgtEl>
                                          <p:spTgt spid="648"/>
                                        </p:tgtEl>
                                        <p:attrNameLst>
                                          <p:attrName>style.visibility</p:attrName>
                                        </p:attrNameLst>
                                      </p:cBhvr>
                                      <p:to>
                                        <p:strVal val="visible"/>
                                      </p:to>
                                    </p:set>
                                    <p:anim calcmode="lin" valueType="num">
                                      <p:cBhvr>
                                        <p:cTn id="27" dur="750" fill="hold"/>
                                        <p:tgtEl>
                                          <p:spTgt spid="648"/>
                                        </p:tgtEl>
                                        <p:attrNameLst>
                                          <p:attrName>ppt_w</p:attrName>
                                        </p:attrNameLst>
                                      </p:cBhvr>
                                      <p:tavLst>
                                        <p:tav tm="0">
                                          <p:val>
                                            <p:fltVal val="0"/>
                                          </p:val>
                                        </p:tav>
                                        <p:tav tm="100000">
                                          <p:val>
                                            <p:strVal val="#ppt_w"/>
                                          </p:val>
                                        </p:tav>
                                      </p:tavLst>
                                    </p:anim>
                                    <p:anim calcmode="lin" valueType="num">
                                      <p:cBhvr>
                                        <p:cTn id="28" dur="750" fill="hold"/>
                                        <p:tgtEl>
                                          <p:spTgt spid="648"/>
                                        </p:tgtEl>
                                        <p:attrNameLst>
                                          <p:attrName>ppt_h</p:attrName>
                                        </p:attrNameLst>
                                      </p:cBhvr>
                                      <p:tavLst>
                                        <p:tav tm="0">
                                          <p:val>
                                            <p:fltVal val="0"/>
                                          </p:val>
                                        </p:tav>
                                        <p:tav tm="100000">
                                          <p:val>
                                            <p:strVal val="#ppt_h"/>
                                          </p:val>
                                        </p:tav>
                                      </p:tavLst>
                                    </p:anim>
                                    <p:animEffect transition="in" filter="fade">
                                      <p:cBhvr>
                                        <p:cTn id="29" dur="750"/>
                                        <p:tgtEl>
                                          <p:spTgt spid="64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750"/>
                                        <p:tgtEl>
                                          <p:spTgt spid="4"/>
                                        </p:tgtEl>
                                      </p:cBhvr>
                                    </p:animEffect>
                                  </p:childTnLst>
                                </p:cTn>
                              </p:par>
                            </p:childTnLst>
                          </p:cTn>
                        </p:par>
                        <p:par>
                          <p:cTn id="35" fill="hold">
                            <p:stCondLst>
                              <p:cond delay="750"/>
                            </p:stCondLst>
                            <p:childTnLst>
                              <p:par>
                                <p:cTn id="36" presetID="53" presetClass="entr" presetSubtype="16" fill="hold" grpId="0" nodeType="afterEffect">
                                  <p:stCondLst>
                                    <p:cond delay="0"/>
                                  </p:stCondLst>
                                  <p:childTnLst>
                                    <p:set>
                                      <p:cBhvr>
                                        <p:cTn id="37" dur="1" fill="hold">
                                          <p:stCondLst>
                                            <p:cond delay="0"/>
                                          </p:stCondLst>
                                        </p:cTn>
                                        <p:tgtEl>
                                          <p:spTgt spid="617"/>
                                        </p:tgtEl>
                                        <p:attrNameLst>
                                          <p:attrName>style.visibility</p:attrName>
                                        </p:attrNameLst>
                                      </p:cBhvr>
                                      <p:to>
                                        <p:strVal val="visible"/>
                                      </p:to>
                                    </p:set>
                                    <p:anim calcmode="lin" valueType="num">
                                      <p:cBhvr>
                                        <p:cTn id="38" dur="750" fill="hold"/>
                                        <p:tgtEl>
                                          <p:spTgt spid="617"/>
                                        </p:tgtEl>
                                        <p:attrNameLst>
                                          <p:attrName>ppt_w</p:attrName>
                                        </p:attrNameLst>
                                      </p:cBhvr>
                                      <p:tavLst>
                                        <p:tav tm="0">
                                          <p:val>
                                            <p:fltVal val="0"/>
                                          </p:val>
                                        </p:tav>
                                        <p:tav tm="100000">
                                          <p:val>
                                            <p:strVal val="#ppt_w"/>
                                          </p:val>
                                        </p:tav>
                                      </p:tavLst>
                                    </p:anim>
                                    <p:anim calcmode="lin" valueType="num">
                                      <p:cBhvr>
                                        <p:cTn id="39" dur="750" fill="hold"/>
                                        <p:tgtEl>
                                          <p:spTgt spid="617"/>
                                        </p:tgtEl>
                                        <p:attrNameLst>
                                          <p:attrName>ppt_h</p:attrName>
                                        </p:attrNameLst>
                                      </p:cBhvr>
                                      <p:tavLst>
                                        <p:tav tm="0">
                                          <p:val>
                                            <p:fltVal val="0"/>
                                          </p:val>
                                        </p:tav>
                                        <p:tav tm="100000">
                                          <p:val>
                                            <p:strVal val="#ppt_h"/>
                                          </p:val>
                                        </p:tav>
                                      </p:tavLst>
                                    </p:anim>
                                    <p:animEffect transition="in" filter="fade">
                                      <p:cBhvr>
                                        <p:cTn id="40" dur="750"/>
                                        <p:tgtEl>
                                          <p:spTgt spid="617"/>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fade">
                                      <p:cBhvr>
                                        <p:cTn id="45" dur="750"/>
                                        <p:tgtEl>
                                          <p:spTgt spid="5"/>
                                        </p:tgtEl>
                                      </p:cBhvr>
                                    </p:animEffect>
                                  </p:childTnLst>
                                </p:cTn>
                              </p:par>
                            </p:childTnLst>
                          </p:cTn>
                        </p:par>
                        <p:par>
                          <p:cTn id="46" fill="hold">
                            <p:stCondLst>
                              <p:cond delay="750"/>
                            </p:stCondLst>
                            <p:childTnLst>
                              <p:par>
                                <p:cTn id="47" presetID="53" presetClass="entr" presetSubtype="16" fill="hold" grpId="0" nodeType="afterEffect">
                                  <p:stCondLst>
                                    <p:cond delay="0"/>
                                  </p:stCondLst>
                                  <p:childTnLst>
                                    <p:set>
                                      <p:cBhvr>
                                        <p:cTn id="48" dur="1" fill="hold">
                                          <p:stCondLst>
                                            <p:cond delay="0"/>
                                          </p:stCondLst>
                                        </p:cTn>
                                        <p:tgtEl>
                                          <p:spTgt spid="619"/>
                                        </p:tgtEl>
                                        <p:attrNameLst>
                                          <p:attrName>style.visibility</p:attrName>
                                        </p:attrNameLst>
                                      </p:cBhvr>
                                      <p:to>
                                        <p:strVal val="visible"/>
                                      </p:to>
                                    </p:set>
                                    <p:anim calcmode="lin" valueType="num">
                                      <p:cBhvr>
                                        <p:cTn id="49" dur="750" fill="hold"/>
                                        <p:tgtEl>
                                          <p:spTgt spid="619"/>
                                        </p:tgtEl>
                                        <p:attrNameLst>
                                          <p:attrName>ppt_w</p:attrName>
                                        </p:attrNameLst>
                                      </p:cBhvr>
                                      <p:tavLst>
                                        <p:tav tm="0">
                                          <p:val>
                                            <p:fltVal val="0"/>
                                          </p:val>
                                        </p:tav>
                                        <p:tav tm="100000">
                                          <p:val>
                                            <p:strVal val="#ppt_w"/>
                                          </p:val>
                                        </p:tav>
                                      </p:tavLst>
                                    </p:anim>
                                    <p:anim calcmode="lin" valueType="num">
                                      <p:cBhvr>
                                        <p:cTn id="50" dur="750" fill="hold"/>
                                        <p:tgtEl>
                                          <p:spTgt spid="619"/>
                                        </p:tgtEl>
                                        <p:attrNameLst>
                                          <p:attrName>ppt_h</p:attrName>
                                        </p:attrNameLst>
                                      </p:cBhvr>
                                      <p:tavLst>
                                        <p:tav tm="0">
                                          <p:val>
                                            <p:fltVal val="0"/>
                                          </p:val>
                                        </p:tav>
                                        <p:tav tm="100000">
                                          <p:val>
                                            <p:strVal val="#ppt_h"/>
                                          </p:val>
                                        </p:tav>
                                      </p:tavLst>
                                    </p:anim>
                                    <p:animEffect transition="in" filter="fade">
                                      <p:cBhvr>
                                        <p:cTn id="51" dur="750"/>
                                        <p:tgtEl>
                                          <p:spTgt spid="619"/>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fade">
                                      <p:cBhvr>
                                        <p:cTn id="56" dur="750"/>
                                        <p:tgtEl>
                                          <p:spTgt spid="6"/>
                                        </p:tgtEl>
                                      </p:cBhvr>
                                    </p:animEffect>
                                  </p:childTnLst>
                                </p:cTn>
                              </p:par>
                            </p:childTnLst>
                          </p:cTn>
                        </p:par>
                        <p:par>
                          <p:cTn id="57" fill="hold">
                            <p:stCondLst>
                              <p:cond delay="750"/>
                            </p:stCondLst>
                            <p:childTnLst>
                              <p:par>
                                <p:cTn id="58" presetID="53" presetClass="entr" presetSubtype="16" fill="hold" grpId="0" nodeType="afterEffect">
                                  <p:stCondLst>
                                    <p:cond delay="0"/>
                                  </p:stCondLst>
                                  <p:childTnLst>
                                    <p:set>
                                      <p:cBhvr>
                                        <p:cTn id="59" dur="1" fill="hold">
                                          <p:stCondLst>
                                            <p:cond delay="0"/>
                                          </p:stCondLst>
                                        </p:cTn>
                                        <p:tgtEl>
                                          <p:spTgt spid="649"/>
                                        </p:tgtEl>
                                        <p:attrNameLst>
                                          <p:attrName>style.visibility</p:attrName>
                                        </p:attrNameLst>
                                      </p:cBhvr>
                                      <p:to>
                                        <p:strVal val="visible"/>
                                      </p:to>
                                    </p:set>
                                    <p:anim calcmode="lin" valueType="num">
                                      <p:cBhvr>
                                        <p:cTn id="60" dur="750" fill="hold"/>
                                        <p:tgtEl>
                                          <p:spTgt spid="649"/>
                                        </p:tgtEl>
                                        <p:attrNameLst>
                                          <p:attrName>ppt_w</p:attrName>
                                        </p:attrNameLst>
                                      </p:cBhvr>
                                      <p:tavLst>
                                        <p:tav tm="0">
                                          <p:val>
                                            <p:fltVal val="0"/>
                                          </p:val>
                                        </p:tav>
                                        <p:tav tm="100000">
                                          <p:val>
                                            <p:strVal val="#ppt_w"/>
                                          </p:val>
                                        </p:tav>
                                      </p:tavLst>
                                    </p:anim>
                                    <p:anim calcmode="lin" valueType="num">
                                      <p:cBhvr>
                                        <p:cTn id="61" dur="750" fill="hold"/>
                                        <p:tgtEl>
                                          <p:spTgt spid="649"/>
                                        </p:tgtEl>
                                        <p:attrNameLst>
                                          <p:attrName>ppt_h</p:attrName>
                                        </p:attrNameLst>
                                      </p:cBhvr>
                                      <p:tavLst>
                                        <p:tav tm="0">
                                          <p:val>
                                            <p:fltVal val="0"/>
                                          </p:val>
                                        </p:tav>
                                        <p:tav tm="100000">
                                          <p:val>
                                            <p:strVal val="#ppt_h"/>
                                          </p:val>
                                        </p:tav>
                                      </p:tavLst>
                                    </p:anim>
                                    <p:animEffect transition="in" filter="fade">
                                      <p:cBhvr>
                                        <p:cTn id="62" dur="750"/>
                                        <p:tgtEl>
                                          <p:spTgt spid="6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6" grpId="0"/>
      <p:bldP spid="617" grpId="0"/>
      <p:bldP spid="619" grpId="0"/>
      <p:bldP spid="648" grpId="0"/>
      <p:bldP spid="649"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15"/>
        <p:cNvGrpSpPr/>
        <p:nvPr/>
      </p:nvGrpSpPr>
      <p:grpSpPr>
        <a:xfrm>
          <a:off x="0" y="0"/>
          <a:ext cx="0" cy="0"/>
          <a:chOff x="0" y="0"/>
          <a:chExt cx="0" cy="0"/>
        </a:xfrm>
      </p:grpSpPr>
      <p:sp>
        <p:nvSpPr>
          <p:cNvPr id="618" name="Google Shape;618;p25"/>
          <p:cNvSpPr txBox="1">
            <a:spLocks noGrp="1"/>
          </p:cNvSpPr>
          <p:nvPr>
            <p:ph type="ctrTitle"/>
          </p:nvPr>
        </p:nvSpPr>
        <p:spPr>
          <a:xfrm>
            <a:off x="590550" y="410775"/>
            <a:ext cx="1358820" cy="744600"/>
          </a:xfrm>
          <a:prstGeom prst="rect">
            <a:avLst/>
          </a:prstGeom>
        </p:spPr>
        <p:txBody>
          <a:bodyPr spcFirstLastPara="1" wrap="square" lIns="91425" tIns="91425" rIns="91425" bIns="91425" anchor="ctr" anchorCtr="0">
            <a:noAutofit/>
          </a:bodyPr>
          <a:lstStyle/>
          <a:p>
            <a:pPr lvl="0"/>
            <a:r>
              <a:rPr lang="de-DE" sz="2400" dirty="0">
                <a:solidFill>
                  <a:schemeClr val="tx1"/>
                </a:solidFill>
              </a:rPr>
              <a:t>LIVE</a:t>
            </a:r>
            <a:br>
              <a:rPr lang="de-DE" sz="2400" dirty="0">
                <a:solidFill>
                  <a:schemeClr val="tx1"/>
                </a:solidFill>
              </a:rPr>
            </a:br>
            <a:r>
              <a:rPr lang="de-DE" sz="2400" dirty="0">
                <a:solidFill>
                  <a:schemeClr val="tx1"/>
                </a:solidFill>
              </a:rPr>
              <a:t>DEMO</a:t>
            </a:r>
            <a:endParaRPr sz="2400" dirty="0">
              <a:solidFill>
                <a:schemeClr val="tx1"/>
              </a:solidFill>
            </a:endParaRPr>
          </a:p>
        </p:txBody>
      </p:sp>
      <p:pic>
        <p:nvPicPr>
          <p:cNvPr id="8" name="Рисунок 7">
            <a:extLst>
              <a:ext uri="{FF2B5EF4-FFF2-40B4-BE49-F238E27FC236}">
                <a16:creationId xmlns:a16="http://schemas.microsoft.com/office/drawing/2014/main" id="{FC0DCE0F-705B-47AA-B7FC-832448ECA062}"/>
              </a:ext>
            </a:extLst>
          </p:cNvPr>
          <p:cNvPicPr>
            <a:picLocks noChangeAspect="1"/>
          </p:cNvPicPr>
          <p:nvPr/>
        </p:nvPicPr>
        <p:blipFill>
          <a:blip r:embed="rId3"/>
          <a:stretch>
            <a:fillRect/>
          </a:stretch>
        </p:blipFill>
        <p:spPr>
          <a:xfrm>
            <a:off x="1668912" y="0"/>
            <a:ext cx="6348040" cy="5143500"/>
          </a:xfrm>
          <a:prstGeom prst="rect">
            <a:avLst/>
          </a:prstGeom>
        </p:spPr>
      </p:pic>
      <p:sp>
        <p:nvSpPr>
          <p:cNvPr id="14" name="Прямоугольник 13">
            <a:extLst>
              <a:ext uri="{FF2B5EF4-FFF2-40B4-BE49-F238E27FC236}">
                <a16:creationId xmlns:a16="http://schemas.microsoft.com/office/drawing/2014/main" id="{F61022F3-A103-4955-99A3-954ACA2DC25B}"/>
              </a:ext>
            </a:extLst>
          </p:cNvPr>
          <p:cNvSpPr/>
          <p:nvPr/>
        </p:nvSpPr>
        <p:spPr>
          <a:xfrm rot="153945">
            <a:off x="3124848" y="2775611"/>
            <a:ext cx="2116973" cy="8095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2" name="Рисунок 11">
            <a:extLst>
              <a:ext uri="{FF2B5EF4-FFF2-40B4-BE49-F238E27FC236}">
                <a16:creationId xmlns:a16="http://schemas.microsoft.com/office/drawing/2014/main" id="{B913D510-D559-4194-9345-16AD16AE8440}"/>
              </a:ext>
            </a:extLst>
          </p:cNvPr>
          <p:cNvPicPr>
            <a:picLocks noChangeAspect="1"/>
          </p:cNvPicPr>
          <p:nvPr/>
        </p:nvPicPr>
        <p:blipFill>
          <a:blip r:embed="rId4"/>
          <a:stretch>
            <a:fillRect/>
          </a:stretch>
        </p:blipFill>
        <p:spPr>
          <a:xfrm>
            <a:off x="3188793" y="2816226"/>
            <a:ext cx="1922885" cy="682624"/>
          </a:xfrm>
          <a:prstGeom prst="rect">
            <a:avLst/>
          </a:prstGeom>
        </p:spPr>
      </p:pic>
      <p:sp>
        <p:nvSpPr>
          <p:cNvPr id="13" name="Прямоугольник 12">
            <a:extLst>
              <a:ext uri="{FF2B5EF4-FFF2-40B4-BE49-F238E27FC236}">
                <a16:creationId xmlns:a16="http://schemas.microsoft.com/office/drawing/2014/main" id="{F4D7BD9F-7DCF-4388-97FC-6FC76E250969}"/>
              </a:ext>
            </a:extLst>
          </p:cNvPr>
          <p:cNvSpPr/>
          <p:nvPr/>
        </p:nvSpPr>
        <p:spPr>
          <a:xfrm>
            <a:off x="3315246" y="3298795"/>
            <a:ext cx="1877437" cy="200055"/>
          </a:xfrm>
          <a:prstGeom prst="rect">
            <a:avLst/>
          </a:prstGeom>
        </p:spPr>
        <p:txBody>
          <a:bodyPr wrap="square">
            <a:spAutoFit/>
          </a:bodyPr>
          <a:lstStyle/>
          <a:p>
            <a:r>
              <a:rPr lang="de-DE" sz="700" dirty="0">
                <a:latin typeface="Inconsolata" panose="020B0604020202020204" charset="0"/>
              </a:rPr>
              <a:t>Bitte haben Sie noch etwas Geduld</a:t>
            </a:r>
          </a:p>
        </p:txBody>
      </p:sp>
    </p:spTree>
    <p:extLst>
      <p:ext uri="{BB962C8B-B14F-4D97-AF65-F5344CB8AC3E}">
        <p14:creationId xmlns:p14="http://schemas.microsoft.com/office/powerpoint/2010/main" val="2793950165"/>
      </p:ext>
    </p:extLst>
  </p:cSld>
  <p:clrMapOvr>
    <a:masterClrMapping/>
  </p:clrMapOvr>
</p:sld>
</file>

<file path=ppt/theme/theme1.xml><?xml version="1.0" encoding="utf-8"?>
<a:theme xmlns:a="http://schemas.openxmlformats.org/drawingml/2006/main" name="Communication Consulting">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186</Words>
  <Application>Microsoft Office PowerPoint</Application>
  <PresentationFormat>Bildschirmpräsentation (16:9)</PresentationFormat>
  <Paragraphs>44</Paragraphs>
  <Slides>6</Slides>
  <Notes>6</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6</vt:i4>
      </vt:variant>
    </vt:vector>
  </HeadingPairs>
  <TitlesOfParts>
    <vt:vector size="13" baseType="lpstr">
      <vt:lpstr>Fjalla One</vt:lpstr>
      <vt:lpstr>Roboto Slab Light</vt:lpstr>
      <vt:lpstr>Inconsolata</vt:lpstr>
      <vt:lpstr>Fira Sans Extra Condensed Medium</vt:lpstr>
      <vt:lpstr>Arial</vt:lpstr>
      <vt:lpstr>Barlow Semi Condensed</vt:lpstr>
      <vt:lpstr>Communication Consulting</vt:lpstr>
      <vt:lpstr>DER WEG ZUM ANVISIERTEN TRAUMJOB </vt:lpstr>
      <vt:lpstr>AGENADA</vt:lpstr>
      <vt:lpstr>MOTIVATION</vt:lpstr>
      <vt:lpstr>MAIN ANFORDERUNGEN</vt:lpstr>
      <vt:lpstr>UNSER PROZESS</vt:lpstr>
      <vt:lpstr>LIVE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DER WEG ZUM ANVISIERTENTRAUMJOB CONSULTING</dc:title>
  <dc:creator>Juri</dc:creator>
  <cp:lastModifiedBy>Jennifer Ferle</cp:lastModifiedBy>
  <cp:revision>29</cp:revision>
  <dcterms:modified xsi:type="dcterms:W3CDTF">2019-06-26T11:59:13Z</dcterms:modified>
</cp:coreProperties>
</file>